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52" r:id="rId5"/>
    <p:sldId id="351" r:id="rId6"/>
    <p:sldId id="353" r:id="rId7"/>
    <p:sldId id="354" r:id="rId8"/>
    <p:sldId id="355" r:id="rId9"/>
    <p:sldId id="356" r:id="rId10"/>
  </p:sldIdLst>
  <p:sldSz cx="12192000" cy="6858000"/>
  <p:notesSz cx="6858000" cy="9144000"/>
  <p:defaultTextStyle>
    <a:defPPr>
      <a:defRPr lang="de-DE"/>
    </a:defPPr>
    <a:lvl1pPr marL="0" indent="0" algn="l" defTabSz="914400" rtl="0" eaLnBrk="1" latinLnBrk="0" hangingPunct="1">
      <a:lnSpc>
        <a:spcPct val="99000"/>
      </a:lnSpc>
      <a:spcBef>
        <a:spcPts val="0"/>
      </a:spcBef>
      <a:buFontTx/>
      <a:buNone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62000" indent="-162000" algn="l" defTabSz="914400" rtl="0" eaLnBrk="1" latinLnBrk="0" hangingPunct="1">
      <a:lnSpc>
        <a:spcPct val="99000"/>
      </a:lnSpc>
      <a:spcBef>
        <a:spcPts val="0"/>
      </a:spcBef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62000" indent="-162000" algn="l" defTabSz="914400" rtl="0" eaLnBrk="1" latinLnBrk="0" hangingPunct="1">
      <a:lnSpc>
        <a:spcPct val="99000"/>
      </a:lnSpc>
      <a:spcBef>
        <a:spcPts val="0"/>
      </a:spcBef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62000" indent="-162000" algn="l" defTabSz="914400" rtl="0" eaLnBrk="1" latinLnBrk="0" hangingPunct="1">
      <a:lnSpc>
        <a:spcPct val="99000"/>
      </a:lnSpc>
      <a:spcBef>
        <a:spcPts val="0"/>
      </a:spcBef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00" indent="-162000" algn="l" defTabSz="914400" rtl="0" eaLnBrk="1" latinLnBrk="0" hangingPunct="1">
      <a:lnSpc>
        <a:spcPct val="99000"/>
      </a:lnSpc>
      <a:spcBef>
        <a:spcPts val="0"/>
      </a:spcBef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äsentation" id="{5592BA8C-B089-41C7-864A-509B706BA636}">
          <p14:sldIdLst>
            <p14:sldId id="352"/>
            <p14:sldId id="351"/>
            <p14:sldId id="353"/>
            <p14:sldId id="354"/>
            <p14:sldId id="355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70032-70B5-4B19-8DE1-95E5CAD921AB}" v="55" dt="2024-07-01T09:19:14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4" autoAdjust="0"/>
    <p:restoredTop sz="89913" autoAdjust="0"/>
  </p:normalViewPr>
  <p:slideViewPr>
    <p:cSldViewPr snapToObjects="1" showGuides="1">
      <p:cViewPr>
        <p:scale>
          <a:sx n="70" d="100"/>
          <a:sy n="70" d="100"/>
        </p:scale>
        <p:origin x="648" y="2040"/>
      </p:cViewPr>
      <p:guideLst>
        <p:guide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1" d="100"/>
          <a:sy n="81" d="100"/>
        </p:scale>
        <p:origin x="13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ß, Dr. Ilka" userId="a418ff8b-8de4-404d-882a-035a234598e5" providerId="ADAL" clId="{6F370032-70B5-4B19-8DE1-95E5CAD921AB}"/>
    <pc:docChg chg="undo custSel addSld delSld modSld sldOrd delSection modSection">
      <pc:chgData name="Noß, Dr. Ilka" userId="a418ff8b-8de4-404d-882a-035a234598e5" providerId="ADAL" clId="{6F370032-70B5-4B19-8DE1-95E5CAD921AB}" dt="2024-07-01T09:39:08.609" v="5094" actId="14100"/>
      <pc:docMkLst>
        <pc:docMk/>
      </pc:docMkLst>
      <pc:sldChg chg="del">
        <pc:chgData name="Noß, Dr. Ilka" userId="a418ff8b-8de4-404d-882a-035a234598e5" providerId="ADAL" clId="{6F370032-70B5-4B19-8DE1-95E5CAD921AB}" dt="2024-07-01T07:27:54.043" v="10" actId="47"/>
        <pc:sldMkLst>
          <pc:docMk/>
          <pc:sldMk cId="1178603872" sldId="277"/>
        </pc:sldMkLst>
      </pc:sldChg>
      <pc:sldChg chg="del">
        <pc:chgData name="Noß, Dr. Ilka" userId="a418ff8b-8de4-404d-882a-035a234598e5" providerId="ADAL" clId="{6F370032-70B5-4B19-8DE1-95E5CAD921AB}" dt="2024-07-01T07:27:54.281" v="11" actId="47"/>
        <pc:sldMkLst>
          <pc:docMk/>
          <pc:sldMk cId="1555609337" sldId="281"/>
        </pc:sldMkLst>
      </pc:sldChg>
      <pc:sldChg chg="del">
        <pc:chgData name="Noß, Dr. Ilka" userId="a418ff8b-8de4-404d-882a-035a234598e5" providerId="ADAL" clId="{6F370032-70B5-4B19-8DE1-95E5CAD921AB}" dt="2024-07-01T07:27:50.196" v="6" actId="47"/>
        <pc:sldMkLst>
          <pc:docMk/>
          <pc:sldMk cId="2592651325" sldId="295"/>
        </pc:sldMkLst>
      </pc:sldChg>
      <pc:sldChg chg="del">
        <pc:chgData name="Noß, Dr. Ilka" userId="a418ff8b-8de4-404d-882a-035a234598e5" providerId="ADAL" clId="{6F370032-70B5-4B19-8DE1-95E5CAD921AB}" dt="2024-07-01T07:27:53.787" v="9" actId="47"/>
        <pc:sldMkLst>
          <pc:docMk/>
          <pc:sldMk cId="125662191" sldId="308"/>
        </pc:sldMkLst>
      </pc:sldChg>
      <pc:sldChg chg="del">
        <pc:chgData name="Noß, Dr. Ilka" userId="a418ff8b-8de4-404d-882a-035a234598e5" providerId="ADAL" clId="{6F370032-70B5-4B19-8DE1-95E5CAD921AB}" dt="2024-07-01T07:27:54.482" v="12" actId="47"/>
        <pc:sldMkLst>
          <pc:docMk/>
          <pc:sldMk cId="1112414941" sldId="317"/>
        </pc:sldMkLst>
      </pc:sldChg>
      <pc:sldChg chg="del">
        <pc:chgData name="Noß, Dr. Ilka" userId="a418ff8b-8de4-404d-882a-035a234598e5" providerId="ADAL" clId="{6F370032-70B5-4B19-8DE1-95E5CAD921AB}" dt="2024-07-01T07:27:49.718" v="4" actId="47"/>
        <pc:sldMkLst>
          <pc:docMk/>
          <pc:sldMk cId="2379897640" sldId="328"/>
        </pc:sldMkLst>
      </pc:sldChg>
      <pc:sldChg chg="del">
        <pc:chgData name="Noß, Dr. Ilka" userId="a418ff8b-8de4-404d-882a-035a234598e5" providerId="ADAL" clId="{6F370032-70B5-4B19-8DE1-95E5CAD921AB}" dt="2024-07-01T07:27:49.459" v="3" actId="47"/>
        <pc:sldMkLst>
          <pc:docMk/>
          <pc:sldMk cId="584947973" sldId="333"/>
        </pc:sldMkLst>
      </pc:sldChg>
      <pc:sldChg chg="del">
        <pc:chgData name="Noß, Dr. Ilka" userId="a418ff8b-8de4-404d-882a-035a234598e5" providerId="ADAL" clId="{6F370032-70B5-4B19-8DE1-95E5CAD921AB}" dt="2024-07-01T07:27:49.172" v="2" actId="47"/>
        <pc:sldMkLst>
          <pc:docMk/>
          <pc:sldMk cId="155278248" sldId="336"/>
        </pc:sldMkLst>
      </pc:sldChg>
      <pc:sldChg chg="del">
        <pc:chgData name="Noß, Dr. Ilka" userId="a418ff8b-8de4-404d-882a-035a234598e5" providerId="ADAL" clId="{6F370032-70B5-4B19-8DE1-95E5CAD921AB}" dt="2024-07-01T07:27:48.533" v="1" actId="47"/>
        <pc:sldMkLst>
          <pc:docMk/>
          <pc:sldMk cId="627069592" sldId="338"/>
        </pc:sldMkLst>
      </pc:sldChg>
      <pc:sldChg chg="del">
        <pc:chgData name="Noß, Dr. Ilka" userId="a418ff8b-8de4-404d-882a-035a234598e5" providerId="ADAL" clId="{6F370032-70B5-4B19-8DE1-95E5CAD921AB}" dt="2024-07-01T07:27:49.870" v="5" actId="47"/>
        <pc:sldMkLst>
          <pc:docMk/>
          <pc:sldMk cId="3147700478" sldId="340"/>
        </pc:sldMkLst>
      </pc:sldChg>
      <pc:sldChg chg="del">
        <pc:chgData name="Noß, Dr. Ilka" userId="a418ff8b-8de4-404d-882a-035a234598e5" providerId="ADAL" clId="{6F370032-70B5-4B19-8DE1-95E5CAD921AB}" dt="2024-07-01T07:27:54.933" v="13" actId="47"/>
        <pc:sldMkLst>
          <pc:docMk/>
          <pc:sldMk cId="399828401" sldId="341"/>
        </pc:sldMkLst>
      </pc:sldChg>
      <pc:sldChg chg="del">
        <pc:chgData name="Noß, Dr. Ilka" userId="a418ff8b-8de4-404d-882a-035a234598e5" providerId="ADAL" clId="{6F370032-70B5-4B19-8DE1-95E5CAD921AB}" dt="2024-07-01T07:27:47.291" v="0" actId="47"/>
        <pc:sldMkLst>
          <pc:docMk/>
          <pc:sldMk cId="2596668150" sldId="342"/>
        </pc:sldMkLst>
      </pc:sldChg>
      <pc:sldChg chg="del">
        <pc:chgData name="Noß, Dr. Ilka" userId="a418ff8b-8de4-404d-882a-035a234598e5" providerId="ADAL" clId="{6F370032-70B5-4B19-8DE1-95E5CAD921AB}" dt="2024-07-01T07:27:53.510" v="8" actId="47"/>
        <pc:sldMkLst>
          <pc:docMk/>
          <pc:sldMk cId="1897576184" sldId="345"/>
        </pc:sldMkLst>
      </pc:sldChg>
      <pc:sldChg chg="del">
        <pc:chgData name="Noß, Dr. Ilka" userId="a418ff8b-8de4-404d-882a-035a234598e5" providerId="ADAL" clId="{6F370032-70B5-4B19-8DE1-95E5CAD921AB}" dt="2024-07-01T07:27:52.343" v="7" actId="47"/>
        <pc:sldMkLst>
          <pc:docMk/>
          <pc:sldMk cId="1841014295" sldId="350"/>
        </pc:sldMkLst>
      </pc:sldChg>
      <pc:sldChg chg="addSp delSp modSp mod">
        <pc:chgData name="Noß, Dr. Ilka" userId="a418ff8b-8de4-404d-882a-035a234598e5" providerId="ADAL" clId="{6F370032-70B5-4B19-8DE1-95E5CAD921AB}" dt="2024-07-01T09:39:08.609" v="5094" actId="14100"/>
        <pc:sldMkLst>
          <pc:docMk/>
          <pc:sldMk cId="230721790" sldId="351"/>
        </pc:sldMkLst>
        <pc:spChg chg="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2" creationId="{0D441C41-883B-1329-0342-606F8E4B28C8}"/>
          </ac:spMkLst>
        </pc:spChg>
        <pc:spChg chg="del">
          <ac:chgData name="Noß, Dr. Ilka" userId="a418ff8b-8de4-404d-882a-035a234598e5" providerId="ADAL" clId="{6F370032-70B5-4B19-8DE1-95E5CAD921AB}" dt="2024-07-01T07:36:43.930" v="473" actId="478"/>
          <ac:spMkLst>
            <pc:docMk/>
            <pc:sldMk cId="230721790" sldId="351"/>
            <ac:spMk id="3" creationId="{18CF2775-D5A9-1ADF-E10F-CE46606E726C}"/>
          </ac:spMkLst>
        </pc:spChg>
        <pc:spChg chg="del">
          <ac:chgData name="Noß, Dr. Ilka" userId="a418ff8b-8de4-404d-882a-035a234598e5" providerId="ADAL" clId="{6F370032-70B5-4B19-8DE1-95E5CAD921AB}" dt="2024-07-01T07:36:47.109" v="474" actId="478"/>
          <ac:spMkLst>
            <pc:docMk/>
            <pc:sldMk cId="230721790" sldId="351"/>
            <ac:spMk id="4" creationId="{171DA9A6-5DDD-B957-CD6F-4EBD92A84499}"/>
          </ac:spMkLst>
        </pc:spChg>
        <pc:spChg chg="del mod">
          <ac:chgData name="Noß, Dr. Ilka" userId="a418ff8b-8de4-404d-882a-035a234598e5" providerId="ADAL" clId="{6F370032-70B5-4B19-8DE1-95E5CAD921AB}" dt="2024-07-01T07:28:28.220" v="65" actId="478"/>
          <ac:spMkLst>
            <pc:docMk/>
            <pc:sldMk cId="230721790" sldId="351"/>
            <ac:spMk id="5" creationId="{E3DD3E29-A466-A17C-2599-A15E0A7CCD7C}"/>
          </ac:spMkLst>
        </pc:spChg>
        <pc:spChg chg="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6" creationId="{DF10F3CB-D5C8-E5DD-63B7-A03A0BB3DA07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7" creationId="{0C18CE22-BC1E-FD57-B384-79A1D8013226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8" creationId="{446856C0-D3FC-DB80-60B8-EABFA930165E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9" creationId="{FA8A0F6A-053B-0169-CF03-65EC920E1600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10" creationId="{FD2D2BE8-DCF3-02A3-FDA4-1A6A741755BE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11" creationId="{4578D4F8-A08E-CE32-B526-4FC4573DC9DC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12" creationId="{82C69A29-976D-12F4-DB29-322AECB2CF13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13" creationId="{6F969B39-55B0-AB30-0F6D-D8DD1CBFFAB3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14" creationId="{5DE2FE0B-D125-6319-0FFA-A9C0012AE686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15" creationId="{6E2F39CA-BB1E-7BC5-F911-436117BB3B7D}"/>
          </ac:spMkLst>
        </pc:spChg>
        <pc:spChg chg="add del mod">
          <ac:chgData name="Noß, Dr. Ilka" userId="a418ff8b-8de4-404d-882a-035a234598e5" providerId="ADAL" clId="{6F370032-70B5-4B19-8DE1-95E5CAD921AB}" dt="2024-07-01T07:44:19.131" v="820" actId="478"/>
          <ac:spMkLst>
            <pc:docMk/>
            <pc:sldMk cId="230721790" sldId="351"/>
            <ac:spMk id="16" creationId="{A087A8F1-42DD-CBB8-83EC-FAE605EE6860}"/>
          </ac:spMkLst>
        </pc:spChg>
        <pc:spChg chg="add del mod">
          <ac:chgData name="Noß, Dr. Ilka" userId="a418ff8b-8de4-404d-882a-035a234598e5" providerId="ADAL" clId="{6F370032-70B5-4B19-8DE1-95E5CAD921AB}" dt="2024-07-01T07:45:08.756" v="843" actId="478"/>
          <ac:spMkLst>
            <pc:docMk/>
            <pc:sldMk cId="230721790" sldId="351"/>
            <ac:spMk id="17" creationId="{3784EE95-254A-9804-0AF7-74B6BE8CDE3B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18" creationId="{51C92E19-ACF4-120D-3A6E-8353E40B5113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19" creationId="{BDBBA077-940E-EC65-2A7F-664ADD917468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20" creationId="{952CBB0C-83B1-DF01-3740-06D2994EB0E2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21" creationId="{E29AF857-D7AB-9262-79AA-10623C246709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22" creationId="{710E5D41-261B-A035-A6F1-CB18E2EB7A24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23" creationId="{0C053D99-8D15-EBAE-9591-3ADE2BB80D7F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24" creationId="{48ED72AC-86FA-FAB6-1CD0-E76E5CFCCC18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25" creationId="{6EAF7815-65A9-EAE0-FBCC-9CB07742D356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26" creationId="{78CC8ABE-E136-417C-21CA-0ABA127C33A4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27" creationId="{9C461A45-1E19-AA0F-F650-73DE06ADB02A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28" creationId="{582D2A35-0AE3-C39F-62A1-0C6F6C40832B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29" creationId="{40C02723-8EBA-50F1-3AA0-E61553F57FAE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30" creationId="{7F6D0684-F0F5-A21C-55C2-215976FBA925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31" creationId="{4386A791-A335-5DBE-8548-DB6A6F93336C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32" creationId="{7A44A43E-03AD-CBF0-6E94-814D28099AE0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33" creationId="{901D0706-5218-5DA0-CA80-96E7ED68F352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34" creationId="{F63754AB-2E67-BDA4-0D50-2CDD4DCD4BC4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35" creationId="{1EFFE60B-BF3E-2A7B-FB98-5C55312A6736}"/>
          </ac:spMkLst>
        </pc:spChg>
        <pc:spChg chg="add del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36" creationId="{25F334DB-E556-2621-71E2-EBF4017843F6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37" creationId="{380CB46C-E9A7-4625-D4D3-47F4669B7B55}"/>
          </ac:spMkLst>
        </pc:spChg>
        <pc:spChg chg="add del mod">
          <ac:chgData name="Noß, Dr. Ilka" userId="a418ff8b-8de4-404d-882a-035a234598e5" providerId="ADAL" clId="{6F370032-70B5-4B19-8DE1-95E5CAD921AB}" dt="2024-07-01T07:45:05.130" v="840" actId="478"/>
          <ac:spMkLst>
            <pc:docMk/>
            <pc:sldMk cId="230721790" sldId="351"/>
            <ac:spMk id="38" creationId="{67316E32-192B-D4AF-1CFE-F8F8163A6C63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39" creationId="{8D846D92-BED8-0F58-D835-FD26F425A251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40" creationId="{30DBC9A1-3F2A-93BC-2B04-1E5665389E77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41" creationId="{10CD6605-EE4C-3A2A-9EE3-D2D0546A65A5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42" creationId="{487E639B-742A-7D82-631D-8DD707CFE974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43" creationId="{0F02B09B-0A32-48C5-FD5B-438725CE8D36}"/>
          </ac:spMkLst>
        </pc:spChg>
        <pc:spChg chg="add del mod">
          <ac:chgData name="Noß, Dr. Ilka" userId="a418ff8b-8de4-404d-882a-035a234598e5" providerId="ADAL" clId="{6F370032-70B5-4B19-8DE1-95E5CAD921AB}" dt="2024-07-01T07:45:06.681" v="841" actId="478"/>
          <ac:spMkLst>
            <pc:docMk/>
            <pc:sldMk cId="230721790" sldId="351"/>
            <ac:spMk id="44" creationId="{B3FF5501-E5FE-0D72-D42C-7D7D019DECC3}"/>
          </ac:spMkLst>
        </pc:spChg>
        <pc:spChg chg="add del mod">
          <ac:chgData name="Noß, Dr. Ilka" userId="a418ff8b-8de4-404d-882a-035a234598e5" providerId="ADAL" clId="{6F370032-70B5-4B19-8DE1-95E5CAD921AB}" dt="2024-07-01T07:45:07.637" v="842" actId="478"/>
          <ac:spMkLst>
            <pc:docMk/>
            <pc:sldMk cId="230721790" sldId="351"/>
            <ac:spMk id="45" creationId="{0507BC9F-7787-94FA-50A1-FB9D09042695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46" creationId="{62CDB661-703C-CFBA-88C8-9AA9CB30775C}"/>
          </ac:spMkLst>
        </pc:spChg>
        <pc:spChg chg="add mod">
          <ac:chgData name="Noß, Dr. Ilka" userId="a418ff8b-8de4-404d-882a-035a234598e5" providerId="ADAL" clId="{6F370032-70B5-4B19-8DE1-95E5CAD921AB}" dt="2024-07-01T09:39:08.609" v="5094" actId="14100"/>
          <ac:spMkLst>
            <pc:docMk/>
            <pc:sldMk cId="230721790" sldId="351"/>
            <ac:spMk id="47" creationId="{2685102A-BBDA-8CA1-BD47-A9C890CDD74F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48" creationId="{24FE3FAB-F674-EEF4-D707-03E8F18DD5CE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49" creationId="{246CF68C-EB8A-294F-BAA6-92434D8DF56D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50" creationId="{B8E6D7B2-C007-7CD5-4759-C656C49193F3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51" creationId="{5EC253B6-4DD7-019D-371F-66A4F21C5049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52" creationId="{5B4CB6BC-56F2-7BB2-720F-CDCD233A558E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53" creationId="{43B52104-3BC2-2092-B95E-43CDF3862B88}"/>
          </ac:spMkLst>
        </pc:spChg>
        <pc:spChg chg="add del mod">
          <ac:chgData name="Noß, Dr. Ilka" userId="a418ff8b-8de4-404d-882a-035a234598e5" providerId="ADAL" clId="{6F370032-70B5-4B19-8DE1-95E5CAD921AB}" dt="2024-07-01T07:44:01.330" v="804" actId="478"/>
          <ac:spMkLst>
            <pc:docMk/>
            <pc:sldMk cId="230721790" sldId="351"/>
            <ac:spMk id="54" creationId="{088E3E7A-6865-FBE2-4F46-67E9BA355E6C}"/>
          </ac:spMkLst>
        </pc:spChg>
        <pc:spChg chg="add del mod">
          <ac:chgData name="Noß, Dr. Ilka" userId="a418ff8b-8de4-404d-882a-035a234598e5" providerId="ADAL" clId="{6F370032-70B5-4B19-8DE1-95E5CAD921AB}" dt="2024-07-01T07:45:03.763" v="839" actId="478"/>
          <ac:spMkLst>
            <pc:docMk/>
            <pc:sldMk cId="230721790" sldId="351"/>
            <ac:spMk id="55" creationId="{77740C79-8B03-07F9-97D2-E2816A4B912D}"/>
          </ac:spMkLst>
        </pc:spChg>
        <pc:spChg chg="add mod">
          <ac:chgData name="Noß, Dr. Ilka" userId="a418ff8b-8de4-404d-882a-035a234598e5" providerId="ADAL" clId="{6F370032-70B5-4B19-8DE1-95E5CAD921AB}" dt="2024-07-01T09:38:37.556" v="5093" actId="2711"/>
          <ac:spMkLst>
            <pc:docMk/>
            <pc:sldMk cId="230721790" sldId="351"/>
            <ac:spMk id="56" creationId="{3B5FBBCC-C88A-4A56-7926-0F8BC8949804}"/>
          </ac:spMkLst>
        </pc:spChg>
        <pc:spChg chg="add del mod">
          <ac:chgData name="Noß, Dr. Ilka" userId="a418ff8b-8de4-404d-882a-035a234598e5" providerId="ADAL" clId="{6F370032-70B5-4B19-8DE1-95E5CAD921AB}" dt="2024-07-01T07:49:13.216" v="903"/>
          <ac:spMkLst>
            <pc:docMk/>
            <pc:sldMk cId="230721790" sldId="351"/>
            <ac:spMk id="78" creationId="{C661D9A0-BD12-81B1-E50C-9A186BD093A1}"/>
          </ac:spMkLst>
        </pc:spChg>
        <pc:spChg chg="add del mod">
          <ac:chgData name="Noß, Dr. Ilka" userId="a418ff8b-8de4-404d-882a-035a234598e5" providerId="ADAL" clId="{6F370032-70B5-4B19-8DE1-95E5CAD921AB}" dt="2024-07-01T07:49:13.216" v="903"/>
          <ac:spMkLst>
            <pc:docMk/>
            <pc:sldMk cId="230721790" sldId="351"/>
            <ac:spMk id="79" creationId="{6C13E67F-DA8B-B2F2-97C9-EAEA33C52217}"/>
          </ac:spMkLst>
        </pc:spChg>
        <pc:spChg chg="add del mod">
          <ac:chgData name="Noß, Dr. Ilka" userId="a418ff8b-8de4-404d-882a-035a234598e5" providerId="ADAL" clId="{6F370032-70B5-4B19-8DE1-95E5CAD921AB}" dt="2024-07-01T07:49:13.216" v="903"/>
          <ac:spMkLst>
            <pc:docMk/>
            <pc:sldMk cId="230721790" sldId="351"/>
            <ac:spMk id="80" creationId="{EBCFD885-C52B-4C51-1B6B-D6BD04EC7086}"/>
          </ac:spMkLst>
        </pc:spChg>
        <pc:spChg chg="add del mod">
          <ac:chgData name="Noß, Dr. Ilka" userId="a418ff8b-8de4-404d-882a-035a234598e5" providerId="ADAL" clId="{6F370032-70B5-4B19-8DE1-95E5CAD921AB}" dt="2024-07-01T07:49:13.216" v="903"/>
          <ac:spMkLst>
            <pc:docMk/>
            <pc:sldMk cId="230721790" sldId="351"/>
            <ac:spMk id="81" creationId="{533F49F7-8144-1B5E-2FFA-808B0BCB9CD2}"/>
          </ac:spMkLst>
        </pc:spChg>
        <pc:spChg chg="add del mod">
          <ac:chgData name="Noß, Dr. Ilka" userId="a418ff8b-8de4-404d-882a-035a234598e5" providerId="ADAL" clId="{6F370032-70B5-4B19-8DE1-95E5CAD921AB}" dt="2024-07-01T07:49:13.216" v="903"/>
          <ac:spMkLst>
            <pc:docMk/>
            <pc:sldMk cId="230721790" sldId="351"/>
            <ac:spMk id="82" creationId="{890F49D5-AAEB-B11D-112A-FD77BA9481FB}"/>
          </ac:spMkLst>
        </pc:spChg>
        <pc:spChg chg="add del mod">
          <ac:chgData name="Noß, Dr. Ilka" userId="a418ff8b-8de4-404d-882a-035a234598e5" providerId="ADAL" clId="{6F370032-70B5-4B19-8DE1-95E5CAD921AB}" dt="2024-07-01T07:49:13.216" v="903"/>
          <ac:spMkLst>
            <pc:docMk/>
            <pc:sldMk cId="230721790" sldId="351"/>
            <ac:spMk id="83" creationId="{EE449CE1-37E2-BAB3-63FC-8C7B48E9DBDA}"/>
          </ac:spMkLst>
        </pc:spChg>
        <pc:spChg chg="add del mod">
          <ac:chgData name="Noß, Dr. Ilka" userId="a418ff8b-8de4-404d-882a-035a234598e5" providerId="ADAL" clId="{6F370032-70B5-4B19-8DE1-95E5CAD921AB}" dt="2024-07-01T07:49:13.216" v="903"/>
          <ac:spMkLst>
            <pc:docMk/>
            <pc:sldMk cId="230721790" sldId="351"/>
            <ac:spMk id="84" creationId="{C14DB2C4-C8DB-2C30-688F-B84214FC8519}"/>
          </ac:spMkLst>
        </pc:spChg>
        <pc:spChg chg="add del mod">
          <ac:chgData name="Noß, Dr. Ilka" userId="a418ff8b-8de4-404d-882a-035a234598e5" providerId="ADAL" clId="{6F370032-70B5-4B19-8DE1-95E5CAD921AB}" dt="2024-07-01T07:49:13.216" v="903"/>
          <ac:spMkLst>
            <pc:docMk/>
            <pc:sldMk cId="230721790" sldId="351"/>
            <ac:spMk id="85" creationId="{1A8C3480-6612-FA68-259E-60D770E3C4FF}"/>
          </ac:spMkLst>
        </pc:spChg>
        <pc:spChg chg="add del mod">
          <ac:chgData name="Noß, Dr. Ilka" userId="a418ff8b-8de4-404d-882a-035a234598e5" providerId="ADAL" clId="{6F370032-70B5-4B19-8DE1-95E5CAD921AB}" dt="2024-07-01T07:49:13.216" v="903"/>
          <ac:spMkLst>
            <pc:docMk/>
            <pc:sldMk cId="230721790" sldId="351"/>
            <ac:spMk id="86" creationId="{2DD3D147-F69D-65D8-7A7A-AA15A01F6D40}"/>
          </ac:spMkLst>
        </pc:spChg>
        <pc:spChg chg="add del mod">
          <ac:chgData name="Noß, Dr. Ilka" userId="a418ff8b-8de4-404d-882a-035a234598e5" providerId="ADAL" clId="{6F370032-70B5-4B19-8DE1-95E5CAD921AB}" dt="2024-07-01T07:49:13.216" v="903"/>
          <ac:spMkLst>
            <pc:docMk/>
            <pc:sldMk cId="230721790" sldId="351"/>
            <ac:spMk id="87" creationId="{43061F78-60E3-C55A-071C-93C9E8D67DBB}"/>
          </ac:spMkLst>
        </pc:spChg>
        <pc:spChg chg="add del mod">
          <ac:chgData name="Noß, Dr. Ilka" userId="a418ff8b-8de4-404d-882a-035a234598e5" providerId="ADAL" clId="{6F370032-70B5-4B19-8DE1-95E5CAD921AB}" dt="2024-07-01T07:56:54.138" v="1524" actId="21"/>
          <ac:spMkLst>
            <pc:docMk/>
            <pc:sldMk cId="230721790" sldId="351"/>
            <ac:spMk id="88" creationId="{A37EE7C1-7A7A-F9B9-5D77-01A6D7914C04}"/>
          </ac:spMkLst>
        </pc:spChg>
        <pc:cxnChg chg="add del mod">
          <ac:chgData name="Noß, Dr. Ilka" userId="a418ff8b-8de4-404d-882a-035a234598e5" providerId="ADAL" clId="{6F370032-70B5-4B19-8DE1-95E5CAD921AB}" dt="2024-07-01T07:56:54.138" v="1524" actId="21"/>
          <ac:cxnSpMkLst>
            <pc:docMk/>
            <pc:sldMk cId="230721790" sldId="351"/>
            <ac:cxnSpMk id="58" creationId="{0C639233-A7A8-77D8-B2B7-03400EF7C9D2}"/>
          </ac:cxnSpMkLst>
        </pc:cxnChg>
        <pc:cxnChg chg="add del mod">
          <ac:chgData name="Noß, Dr. Ilka" userId="a418ff8b-8de4-404d-882a-035a234598e5" providerId="ADAL" clId="{6F370032-70B5-4B19-8DE1-95E5CAD921AB}" dt="2024-07-01T07:56:54.138" v="1524" actId="21"/>
          <ac:cxnSpMkLst>
            <pc:docMk/>
            <pc:sldMk cId="230721790" sldId="351"/>
            <ac:cxnSpMk id="60" creationId="{E849BC90-BE0F-E505-58A4-C3E79D41F5E0}"/>
          </ac:cxnSpMkLst>
        </pc:cxnChg>
        <pc:cxnChg chg="add del mod">
          <ac:chgData name="Noß, Dr. Ilka" userId="a418ff8b-8de4-404d-882a-035a234598e5" providerId="ADAL" clId="{6F370032-70B5-4B19-8DE1-95E5CAD921AB}" dt="2024-07-01T07:56:54.138" v="1524" actId="21"/>
          <ac:cxnSpMkLst>
            <pc:docMk/>
            <pc:sldMk cId="230721790" sldId="351"/>
            <ac:cxnSpMk id="63" creationId="{2770BF39-26FB-0E4D-29CF-0FCD1F3B3677}"/>
          </ac:cxnSpMkLst>
        </pc:cxnChg>
        <pc:cxnChg chg="add del mod">
          <ac:chgData name="Noß, Dr. Ilka" userId="a418ff8b-8de4-404d-882a-035a234598e5" providerId="ADAL" clId="{6F370032-70B5-4B19-8DE1-95E5CAD921AB}" dt="2024-07-01T07:56:54.138" v="1524" actId="21"/>
          <ac:cxnSpMkLst>
            <pc:docMk/>
            <pc:sldMk cId="230721790" sldId="351"/>
            <ac:cxnSpMk id="65" creationId="{81BE240F-8B4F-554F-80A5-89154A8A3CE1}"/>
          </ac:cxnSpMkLst>
        </pc:cxnChg>
        <pc:cxnChg chg="add del mod">
          <ac:chgData name="Noß, Dr. Ilka" userId="a418ff8b-8de4-404d-882a-035a234598e5" providerId="ADAL" clId="{6F370032-70B5-4B19-8DE1-95E5CAD921AB}" dt="2024-07-01T07:56:54.138" v="1524" actId="21"/>
          <ac:cxnSpMkLst>
            <pc:docMk/>
            <pc:sldMk cId="230721790" sldId="351"/>
            <ac:cxnSpMk id="67" creationId="{9043F2A9-4C6A-F776-8334-652CCD11B08F}"/>
          </ac:cxnSpMkLst>
        </pc:cxnChg>
        <pc:cxnChg chg="add del">
          <ac:chgData name="Noß, Dr. Ilka" userId="a418ff8b-8de4-404d-882a-035a234598e5" providerId="ADAL" clId="{6F370032-70B5-4B19-8DE1-95E5CAD921AB}" dt="2024-07-01T07:47:00.609" v="861" actId="478"/>
          <ac:cxnSpMkLst>
            <pc:docMk/>
            <pc:sldMk cId="230721790" sldId="351"/>
            <ac:cxnSpMk id="69" creationId="{02B042C2-4210-1281-CB62-BC82F9FF3BAD}"/>
          </ac:cxnSpMkLst>
        </pc:cxnChg>
        <pc:cxnChg chg="add del mod">
          <ac:chgData name="Noß, Dr. Ilka" userId="a418ff8b-8de4-404d-882a-035a234598e5" providerId="ADAL" clId="{6F370032-70B5-4B19-8DE1-95E5CAD921AB}" dt="2024-07-01T07:56:54.138" v="1524" actId="21"/>
          <ac:cxnSpMkLst>
            <pc:docMk/>
            <pc:sldMk cId="230721790" sldId="351"/>
            <ac:cxnSpMk id="72" creationId="{AD5C9C81-352A-7BD5-9352-2FACE3D92B91}"/>
          </ac:cxnSpMkLst>
        </pc:cxnChg>
      </pc:sldChg>
      <pc:sldChg chg="addSp delSp modSp add mod ord">
        <pc:chgData name="Noß, Dr. Ilka" userId="a418ff8b-8de4-404d-882a-035a234598e5" providerId="ADAL" clId="{6F370032-70B5-4B19-8DE1-95E5CAD921AB}" dt="2024-07-01T08:15:15.709" v="1920" actId="1076"/>
        <pc:sldMkLst>
          <pc:docMk/>
          <pc:sldMk cId="412023441" sldId="352"/>
        </pc:sldMkLst>
        <pc:spChg chg="add del mod">
          <ac:chgData name="Noß, Dr. Ilka" userId="a418ff8b-8de4-404d-882a-035a234598e5" providerId="ADAL" clId="{6F370032-70B5-4B19-8DE1-95E5CAD921AB}" dt="2024-07-01T08:13:49.786" v="1897" actId="207"/>
          <ac:spMkLst>
            <pc:docMk/>
            <pc:sldMk cId="412023441" sldId="352"/>
            <ac:spMk id="3" creationId="{CAC1133E-3662-8280-CF58-894B6EB2330C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7" creationId="{0C18CE22-BC1E-FD57-B384-79A1D8013226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8" creationId="{446856C0-D3FC-DB80-60B8-EABFA930165E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9" creationId="{FA8A0F6A-053B-0169-CF03-65EC920E1600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10" creationId="{FD2D2BE8-DCF3-02A3-FDA4-1A6A741755BE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11" creationId="{4578D4F8-A08E-CE32-B526-4FC4573DC9DC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12" creationId="{82C69A29-976D-12F4-DB29-322AECB2CF13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13" creationId="{6F969B39-55B0-AB30-0F6D-D8DD1CBFFAB3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14" creationId="{5DE2FE0B-D125-6319-0FFA-A9C0012AE686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15" creationId="{6E2F39CA-BB1E-7BC5-F911-436117BB3B7D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18" creationId="{51C92E19-ACF4-120D-3A6E-8353E40B5113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19" creationId="{BDBBA077-940E-EC65-2A7F-664ADD917468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20" creationId="{952CBB0C-83B1-DF01-3740-06D2994EB0E2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21" creationId="{E29AF857-D7AB-9262-79AA-10623C246709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22" creationId="{710E5D41-261B-A035-A6F1-CB18E2EB7A24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23" creationId="{0C053D99-8D15-EBAE-9591-3ADE2BB80D7F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24" creationId="{48ED72AC-86FA-FAB6-1CD0-E76E5CFCCC18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25" creationId="{6EAF7815-65A9-EAE0-FBCC-9CB07742D356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26" creationId="{78CC8ABE-E136-417C-21CA-0ABA127C33A4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27" creationId="{9C461A45-1E19-AA0F-F650-73DE06ADB02A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28" creationId="{582D2A35-0AE3-C39F-62A1-0C6F6C40832B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29" creationId="{40C02723-8EBA-50F1-3AA0-E61553F57FAE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30" creationId="{7F6D0684-F0F5-A21C-55C2-215976FBA925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31" creationId="{4386A791-A335-5DBE-8548-DB6A6F93336C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32" creationId="{7A44A43E-03AD-CBF0-6E94-814D28099AE0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33" creationId="{901D0706-5218-5DA0-CA80-96E7ED68F352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34" creationId="{F63754AB-2E67-BDA4-0D50-2CDD4DCD4BC4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35" creationId="{1EFFE60B-BF3E-2A7B-FB98-5C55312A6736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36" creationId="{25F334DB-E556-2621-71E2-EBF4017843F6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37" creationId="{380CB46C-E9A7-4625-D4D3-47F4669B7B55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39" creationId="{8D846D92-BED8-0F58-D835-FD26F425A251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40" creationId="{30DBC9A1-3F2A-93BC-2B04-1E5665389E77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41" creationId="{10CD6605-EE4C-3A2A-9EE3-D2D0546A65A5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42" creationId="{487E639B-742A-7D82-631D-8DD707CFE974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43" creationId="{0F02B09B-0A32-48C5-FD5B-438725CE8D36}"/>
          </ac:spMkLst>
        </pc:spChg>
        <pc:spChg chg="add mod">
          <ac:chgData name="Noß, Dr. Ilka" userId="a418ff8b-8de4-404d-882a-035a234598e5" providerId="ADAL" clId="{6F370032-70B5-4B19-8DE1-95E5CAD921AB}" dt="2024-07-01T08:15:09.001" v="1919" actId="1036"/>
          <ac:spMkLst>
            <pc:docMk/>
            <pc:sldMk cId="412023441" sldId="352"/>
            <ac:spMk id="45" creationId="{53733BF7-4230-9586-13FB-F06E1404E12D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46" creationId="{62CDB661-703C-CFBA-88C8-9AA9CB30775C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47" creationId="{2685102A-BBDA-8CA1-BD47-A9C890CDD74F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48" creationId="{24FE3FAB-F674-EEF4-D707-03E8F18DD5CE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49" creationId="{246CF68C-EB8A-294F-BAA6-92434D8DF56D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50" creationId="{B8E6D7B2-C007-7CD5-4759-C656C49193F3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51" creationId="{5EC253B6-4DD7-019D-371F-66A4F21C5049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52" creationId="{5B4CB6BC-56F2-7BB2-720F-CDCD233A558E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53" creationId="{43B52104-3BC2-2092-B95E-43CDF3862B88}"/>
          </ac:spMkLst>
        </pc:spChg>
        <pc:spChg chg="add mod">
          <ac:chgData name="Noß, Dr. Ilka" userId="a418ff8b-8de4-404d-882a-035a234598e5" providerId="ADAL" clId="{6F370032-70B5-4B19-8DE1-95E5CAD921AB}" dt="2024-07-01T08:15:09.001" v="1919" actId="1036"/>
          <ac:spMkLst>
            <pc:docMk/>
            <pc:sldMk cId="412023441" sldId="352"/>
            <ac:spMk id="55" creationId="{91F761BD-B6FB-7611-719A-797C2A775040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56" creationId="{3B5FBBCC-C88A-4A56-7926-0F8BC8949804}"/>
          </ac:spMkLst>
        </pc:spChg>
        <pc:spChg chg="add mod">
          <ac:chgData name="Noß, Dr. Ilka" userId="a418ff8b-8de4-404d-882a-035a234598e5" providerId="ADAL" clId="{6F370032-70B5-4B19-8DE1-95E5CAD921AB}" dt="2024-07-01T08:15:09.001" v="1919" actId="1036"/>
          <ac:spMkLst>
            <pc:docMk/>
            <pc:sldMk cId="412023441" sldId="352"/>
            <ac:spMk id="59" creationId="{9261859A-0BC9-08AB-5013-71841B09FE9B}"/>
          </ac:spMkLst>
        </pc:spChg>
        <pc:spChg chg="add mod">
          <ac:chgData name="Noß, Dr. Ilka" userId="a418ff8b-8de4-404d-882a-035a234598e5" providerId="ADAL" clId="{6F370032-70B5-4B19-8DE1-95E5CAD921AB}" dt="2024-07-01T08:15:15.709" v="1920" actId="1076"/>
          <ac:spMkLst>
            <pc:docMk/>
            <pc:sldMk cId="412023441" sldId="352"/>
            <ac:spMk id="62" creationId="{F83E7B52-C328-C531-CFCB-013461661089}"/>
          </ac:spMkLst>
        </pc:spChg>
        <pc:spChg chg="add mod">
          <ac:chgData name="Noß, Dr. Ilka" userId="a418ff8b-8de4-404d-882a-035a234598e5" providerId="ADAL" clId="{6F370032-70B5-4B19-8DE1-95E5CAD921AB}" dt="2024-07-01T08:15:09.001" v="1919" actId="1036"/>
          <ac:spMkLst>
            <pc:docMk/>
            <pc:sldMk cId="412023441" sldId="352"/>
            <ac:spMk id="66" creationId="{1D5669E6-E249-9178-558D-03DCA4A6CBC4}"/>
          </ac:spMkLst>
        </pc:spChg>
        <pc:spChg chg="add mod">
          <ac:chgData name="Noß, Dr. Ilka" userId="a418ff8b-8de4-404d-882a-035a234598e5" providerId="ADAL" clId="{6F370032-70B5-4B19-8DE1-95E5CAD921AB}" dt="2024-07-01T08:15:09.001" v="1919" actId="1036"/>
          <ac:spMkLst>
            <pc:docMk/>
            <pc:sldMk cId="412023441" sldId="352"/>
            <ac:spMk id="69" creationId="{CD341A9E-3AF7-59E3-A00B-295F47C6C663}"/>
          </ac:spMkLst>
        </pc:spChg>
        <pc:spChg chg="add mod">
          <ac:chgData name="Noß, Dr. Ilka" userId="a418ff8b-8de4-404d-882a-035a234598e5" providerId="ADAL" clId="{6F370032-70B5-4B19-8DE1-95E5CAD921AB}" dt="2024-07-01T08:15:09.001" v="1919" actId="1036"/>
          <ac:spMkLst>
            <pc:docMk/>
            <pc:sldMk cId="412023441" sldId="352"/>
            <ac:spMk id="71" creationId="{EF249947-E90A-1713-078A-BC37734FF9EB}"/>
          </ac:spMkLst>
        </pc:spChg>
        <pc:spChg chg="add mod">
          <ac:chgData name="Noß, Dr. Ilka" userId="a418ff8b-8de4-404d-882a-035a234598e5" providerId="ADAL" clId="{6F370032-70B5-4B19-8DE1-95E5CAD921AB}" dt="2024-07-01T08:15:09.001" v="1919" actId="1036"/>
          <ac:spMkLst>
            <pc:docMk/>
            <pc:sldMk cId="412023441" sldId="352"/>
            <ac:spMk id="73" creationId="{09F076CD-B5D8-A0BE-D2EC-7BEF79A2E25E}"/>
          </ac:spMkLst>
        </pc:spChg>
        <pc:spChg chg="add mod">
          <ac:chgData name="Noß, Dr. Ilka" userId="a418ff8b-8de4-404d-882a-035a234598e5" providerId="ADAL" clId="{6F370032-70B5-4B19-8DE1-95E5CAD921AB}" dt="2024-07-01T08:15:09.001" v="1919" actId="1036"/>
          <ac:spMkLst>
            <pc:docMk/>
            <pc:sldMk cId="412023441" sldId="352"/>
            <ac:spMk id="74" creationId="{ED037FBA-134E-9C29-4BDB-4A1CB68280A7}"/>
          </ac:spMkLst>
        </pc:spChg>
        <pc:spChg chg="add mod">
          <ac:chgData name="Noß, Dr. Ilka" userId="a418ff8b-8de4-404d-882a-035a234598e5" providerId="ADAL" clId="{6F370032-70B5-4B19-8DE1-95E5CAD921AB}" dt="2024-07-01T08:15:09.001" v="1919" actId="1036"/>
          <ac:spMkLst>
            <pc:docMk/>
            <pc:sldMk cId="412023441" sldId="352"/>
            <ac:spMk id="75" creationId="{8D43388A-A20A-0851-50B1-4FBE65F3A3F3}"/>
          </ac:spMkLst>
        </pc:spChg>
        <pc:spChg chg="del">
          <ac:chgData name="Noß, Dr. Ilka" userId="a418ff8b-8de4-404d-882a-035a234598e5" providerId="ADAL" clId="{6F370032-70B5-4B19-8DE1-95E5CAD921AB}" dt="2024-07-01T07:51:31.531" v="961" actId="478"/>
          <ac:spMkLst>
            <pc:docMk/>
            <pc:sldMk cId="412023441" sldId="352"/>
            <ac:spMk id="88" creationId="{A37EE7C1-7A7A-F9B9-5D77-01A6D7914C04}"/>
          </ac:spMkLst>
        </pc:spChg>
        <pc:cxnChg chg="add mod">
          <ac:chgData name="Noß, Dr. Ilka" userId="a418ff8b-8de4-404d-882a-035a234598e5" providerId="ADAL" clId="{6F370032-70B5-4B19-8DE1-95E5CAD921AB}" dt="2024-07-01T08:15:09.001" v="1919" actId="1036"/>
          <ac:cxnSpMkLst>
            <pc:docMk/>
            <pc:sldMk cId="412023441" sldId="352"/>
            <ac:cxnSpMk id="4" creationId="{023C01D2-7BCA-6FF8-E71F-7AF104380EC1}"/>
          </ac:cxnSpMkLst>
        </pc:cxnChg>
        <pc:cxnChg chg="add mod">
          <ac:chgData name="Noß, Dr. Ilka" userId="a418ff8b-8de4-404d-882a-035a234598e5" providerId="ADAL" clId="{6F370032-70B5-4B19-8DE1-95E5CAD921AB}" dt="2024-07-01T08:15:09.001" v="1919" actId="1036"/>
          <ac:cxnSpMkLst>
            <pc:docMk/>
            <pc:sldMk cId="412023441" sldId="352"/>
            <ac:cxnSpMk id="5" creationId="{56020F63-E4B1-5A46-0128-3ED608CEDEBF}"/>
          </ac:cxnSpMkLst>
        </pc:cxnChg>
        <pc:cxnChg chg="add mod">
          <ac:chgData name="Noß, Dr. Ilka" userId="a418ff8b-8de4-404d-882a-035a234598e5" providerId="ADAL" clId="{6F370032-70B5-4B19-8DE1-95E5CAD921AB}" dt="2024-07-01T08:15:09.001" v="1919" actId="1036"/>
          <ac:cxnSpMkLst>
            <pc:docMk/>
            <pc:sldMk cId="412023441" sldId="352"/>
            <ac:cxnSpMk id="16" creationId="{8AF86ECD-06D2-A2DB-9993-67AEACAF6340}"/>
          </ac:cxnSpMkLst>
        </pc:cxnChg>
        <pc:cxnChg chg="add mod">
          <ac:chgData name="Noß, Dr. Ilka" userId="a418ff8b-8de4-404d-882a-035a234598e5" providerId="ADAL" clId="{6F370032-70B5-4B19-8DE1-95E5CAD921AB}" dt="2024-07-01T08:15:09.001" v="1919" actId="1036"/>
          <ac:cxnSpMkLst>
            <pc:docMk/>
            <pc:sldMk cId="412023441" sldId="352"/>
            <ac:cxnSpMk id="17" creationId="{26C4DC1F-A513-455A-F166-F0CBE4172C22}"/>
          </ac:cxnSpMkLst>
        </pc:cxnChg>
        <pc:cxnChg chg="add mod">
          <ac:chgData name="Noß, Dr. Ilka" userId="a418ff8b-8de4-404d-882a-035a234598e5" providerId="ADAL" clId="{6F370032-70B5-4B19-8DE1-95E5CAD921AB}" dt="2024-07-01T08:15:09.001" v="1919" actId="1036"/>
          <ac:cxnSpMkLst>
            <pc:docMk/>
            <pc:sldMk cId="412023441" sldId="352"/>
            <ac:cxnSpMk id="38" creationId="{52D63958-B2C2-1CEF-62BA-3545F435B66B}"/>
          </ac:cxnSpMkLst>
        </pc:cxnChg>
        <pc:cxnChg chg="add mod">
          <ac:chgData name="Noß, Dr. Ilka" userId="a418ff8b-8de4-404d-882a-035a234598e5" providerId="ADAL" clId="{6F370032-70B5-4B19-8DE1-95E5CAD921AB}" dt="2024-07-01T08:15:09.001" v="1919" actId="1036"/>
          <ac:cxnSpMkLst>
            <pc:docMk/>
            <pc:sldMk cId="412023441" sldId="352"/>
            <ac:cxnSpMk id="44" creationId="{225E6B62-1D57-AC7B-9C68-D70CD46B9F2B}"/>
          </ac:cxnSpMkLst>
        </pc:cxnChg>
        <pc:cxnChg chg="del">
          <ac:chgData name="Noß, Dr. Ilka" userId="a418ff8b-8de4-404d-882a-035a234598e5" providerId="ADAL" clId="{6F370032-70B5-4B19-8DE1-95E5CAD921AB}" dt="2024-07-01T07:51:31.531" v="961" actId="478"/>
          <ac:cxnSpMkLst>
            <pc:docMk/>
            <pc:sldMk cId="412023441" sldId="352"/>
            <ac:cxnSpMk id="58" creationId="{0C639233-A7A8-77D8-B2B7-03400EF7C9D2}"/>
          </ac:cxnSpMkLst>
        </pc:cxnChg>
        <pc:cxnChg chg="del">
          <ac:chgData name="Noß, Dr. Ilka" userId="a418ff8b-8de4-404d-882a-035a234598e5" providerId="ADAL" clId="{6F370032-70B5-4B19-8DE1-95E5CAD921AB}" dt="2024-07-01T07:51:31.531" v="961" actId="478"/>
          <ac:cxnSpMkLst>
            <pc:docMk/>
            <pc:sldMk cId="412023441" sldId="352"/>
            <ac:cxnSpMk id="60" creationId="{E849BC90-BE0F-E505-58A4-C3E79D41F5E0}"/>
          </ac:cxnSpMkLst>
        </pc:cxnChg>
        <pc:cxnChg chg="del">
          <ac:chgData name="Noß, Dr. Ilka" userId="a418ff8b-8de4-404d-882a-035a234598e5" providerId="ADAL" clId="{6F370032-70B5-4B19-8DE1-95E5CAD921AB}" dt="2024-07-01T07:51:31.531" v="961" actId="478"/>
          <ac:cxnSpMkLst>
            <pc:docMk/>
            <pc:sldMk cId="412023441" sldId="352"/>
            <ac:cxnSpMk id="63" creationId="{2770BF39-26FB-0E4D-29CF-0FCD1F3B3677}"/>
          </ac:cxnSpMkLst>
        </pc:cxnChg>
        <pc:cxnChg chg="del">
          <ac:chgData name="Noß, Dr. Ilka" userId="a418ff8b-8de4-404d-882a-035a234598e5" providerId="ADAL" clId="{6F370032-70B5-4B19-8DE1-95E5CAD921AB}" dt="2024-07-01T07:51:31.531" v="961" actId="478"/>
          <ac:cxnSpMkLst>
            <pc:docMk/>
            <pc:sldMk cId="412023441" sldId="352"/>
            <ac:cxnSpMk id="65" creationId="{81BE240F-8B4F-554F-80A5-89154A8A3CE1}"/>
          </ac:cxnSpMkLst>
        </pc:cxnChg>
        <pc:cxnChg chg="del">
          <ac:chgData name="Noß, Dr. Ilka" userId="a418ff8b-8de4-404d-882a-035a234598e5" providerId="ADAL" clId="{6F370032-70B5-4B19-8DE1-95E5CAD921AB}" dt="2024-07-01T07:51:31.531" v="961" actId="478"/>
          <ac:cxnSpMkLst>
            <pc:docMk/>
            <pc:sldMk cId="412023441" sldId="352"/>
            <ac:cxnSpMk id="67" creationId="{9043F2A9-4C6A-F776-8334-652CCD11B08F}"/>
          </ac:cxnSpMkLst>
        </pc:cxnChg>
        <pc:cxnChg chg="del">
          <ac:chgData name="Noß, Dr. Ilka" userId="a418ff8b-8de4-404d-882a-035a234598e5" providerId="ADAL" clId="{6F370032-70B5-4B19-8DE1-95E5CAD921AB}" dt="2024-07-01T07:51:31.531" v="961" actId="478"/>
          <ac:cxnSpMkLst>
            <pc:docMk/>
            <pc:sldMk cId="412023441" sldId="352"/>
            <ac:cxnSpMk id="72" creationId="{AD5C9C81-352A-7BD5-9352-2FACE3D92B91}"/>
          </ac:cxnSpMkLst>
        </pc:cxnChg>
      </pc:sldChg>
      <pc:sldChg chg="addSp modSp add mod">
        <pc:chgData name="Noß, Dr. Ilka" userId="a418ff8b-8de4-404d-882a-035a234598e5" providerId="ADAL" clId="{6F370032-70B5-4B19-8DE1-95E5CAD921AB}" dt="2024-07-01T08:38:24.624" v="3011" actId="20577"/>
        <pc:sldMkLst>
          <pc:docMk/>
          <pc:sldMk cId="286005319" sldId="353"/>
        </pc:sldMkLst>
        <pc:spChg chg="add mod">
          <ac:chgData name="Noß, Dr. Ilka" userId="a418ff8b-8de4-404d-882a-035a234598e5" providerId="ADAL" clId="{6F370032-70B5-4B19-8DE1-95E5CAD921AB}" dt="2024-07-01T08:36:39.506" v="2930" actId="1076"/>
          <ac:spMkLst>
            <pc:docMk/>
            <pc:sldMk cId="286005319" sldId="353"/>
            <ac:spMk id="3" creationId="{B3DCCAEF-03DA-0A7D-4A72-152C9D1ECF6D}"/>
          </ac:spMkLst>
        </pc:spChg>
        <pc:spChg chg="add mod">
          <ac:chgData name="Noß, Dr. Ilka" userId="a418ff8b-8de4-404d-882a-035a234598e5" providerId="ADAL" clId="{6F370032-70B5-4B19-8DE1-95E5CAD921AB}" dt="2024-07-01T08:37:00.961" v="2945" actId="1076"/>
          <ac:spMkLst>
            <pc:docMk/>
            <pc:sldMk cId="286005319" sldId="353"/>
            <ac:spMk id="4" creationId="{A499DE49-9C7C-F0A5-AAD0-40C7B72E7179}"/>
          </ac:spMkLst>
        </pc:spChg>
        <pc:spChg chg="add mod">
          <ac:chgData name="Noß, Dr. Ilka" userId="a418ff8b-8de4-404d-882a-035a234598e5" providerId="ADAL" clId="{6F370032-70B5-4B19-8DE1-95E5CAD921AB}" dt="2024-07-01T08:37:09.442" v="2957" actId="20577"/>
          <ac:spMkLst>
            <pc:docMk/>
            <pc:sldMk cId="286005319" sldId="353"/>
            <ac:spMk id="5" creationId="{A4048812-1C4B-8C45-A1A7-AA0789F64BD5}"/>
          </ac:spMkLst>
        </pc:spChg>
        <pc:spChg chg="mod">
          <ac:chgData name="Noß, Dr. Ilka" userId="a418ff8b-8de4-404d-882a-035a234598e5" providerId="ADAL" clId="{6F370032-70B5-4B19-8DE1-95E5CAD921AB}" dt="2024-07-01T08:15:58.513" v="1926" actId="20577"/>
          <ac:spMkLst>
            <pc:docMk/>
            <pc:sldMk cId="286005319" sldId="353"/>
            <ac:spMk id="6" creationId="{DF10F3CB-D5C8-E5DD-63B7-A03A0BB3DA07}"/>
          </ac:spMkLst>
        </pc:spChg>
        <pc:spChg chg="mod">
          <ac:chgData name="Noß, Dr. Ilka" userId="a418ff8b-8de4-404d-882a-035a234598e5" providerId="ADAL" clId="{6F370032-70B5-4B19-8DE1-95E5CAD921AB}" dt="2024-07-01T08:31:03.600" v="2659" actId="207"/>
          <ac:spMkLst>
            <pc:docMk/>
            <pc:sldMk cId="286005319" sldId="353"/>
            <ac:spMk id="7" creationId="{0C18CE22-BC1E-FD57-B384-79A1D8013226}"/>
          </ac:spMkLst>
        </pc:spChg>
        <pc:spChg chg="mod">
          <ac:chgData name="Noß, Dr. Ilka" userId="a418ff8b-8de4-404d-882a-035a234598e5" providerId="ADAL" clId="{6F370032-70B5-4B19-8DE1-95E5CAD921AB}" dt="2024-07-01T08:22:40.911" v="2164" actId="207"/>
          <ac:spMkLst>
            <pc:docMk/>
            <pc:sldMk cId="286005319" sldId="353"/>
            <ac:spMk id="8" creationId="{446856C0-D3FC-DB80-60B8-EABFA930165E}"/>
          </ac:spMkLst>
        </pc:spChg>
        <pc:spChg chg="mod">
          <ac:chgData name="Noß, Dr. Ilka" userId="a418ff8b-8de4-404d-882a-035a234598e5" providerId="ADAL" clId="{6F370032-70B5-4B19-8DE1-95E5CAD921AB}" dt="2024-07-01T08:31:48.857" v="2685" actId="207"/>
          <ac:spMkLst>
            <pc:docMk/>
            <pc:sldMk cId="286005319" sldId="353"/>
            <ac:spMk id="9" creationId="{FA8A0F6A-053B-0169-CF03-65EC920E1600}"/>
          </ac:spMkLst>
        </pc:spChg>
        <pc:spChg chg="mod">
          <ac:chgData name="Noß, Dr. Ilka" userId="a418ff8b-8de4-404d-882a-035a234598e5" providerId="ADAL" clId="{6F370032-70B5-4B19-8DE1-95E5CAD921AB}" dt="2024-07-01T08:32:13.247" v="2714" actId="207"/>
          <ac:spMkLst>
            <pc:docMk/>
            <pc:sldMk cId="286005319" sldId="353"/>
            <ac:spMk id="10" creationId="{FD2D2BE8-DCF3-02A3-FDA4-1A6A741755BE}"/>
          </ac:spMkLst>
        </pc:spChg>
        <pc:spChg chg="mod">
          <ac:chgData name="Noß, Dr. Ilka" userId="a418ff8b-8de4-404d-882a-035a234598e5" providerId="ADAL" clId="{6F370032-70B5-4B19-8DE1-95E5CAD921AB}" dt="2024-07-01T08:33:21.318" v="2790" actId="20577"/>
          <ac:spMkLst>
            <pc:docMk/>
            <pc:sldMk cId="286005319" sldId="353"/>
            <ac:spMk id="11" creationId="{4578D4F8-A08E-CE32-B526-4FC4573DC9DC}"/>
          </ac:spMkLst>
        </pc:spChg>
        <pc:spChg chg="mod">
          <ac:chgData name="Noß, Dr. Ilka" userId="a418ff8b-8de4-404d-882a-035a234598e5" providerId="ADAL" clId="{6F370032-70B5-4B19-8DE1-95E5CAD921AB}" dt="2024-07-01T08:26:16.122" v="2433" actId="1076"/>
          <ac:spMkLst>
            <pc:docMk/>
            <pc:sldMk cId="286005319" sldId="353"/>
            <ac:spMk id="12" creationId="{82C69A29-976D-12F4-DB29-322AECB2CF13}"/>
          </ac:spMkLst>
        </pc:spChg>
        <pc:spChg chg="mod">
          <ac:chgData name="Noß, Dr. Ilka" userId="a418ff8b-8de4-404d-882a-035a234598e5" providerId="ADAL" clId="{6F370032-70B5-4B19-8DE1-95E5CAD921AB}" dt="2024-07-01T08:34:18.027" v="2826" actId="207"/>
          <ac:spMkLst>
            <pc:docMk/>
            <pc:sldMk cId="286005319" sldId="353"/>
            <ac:spMk id="13" creationId="{6F969B39-55B0-AB30-0F6D-D8DD1CBFFAB3}"/>
          </ac:spMkLst>
        </pc:spChg>
        <pc:spChg chg="mod">
          <ac:chgData name="Noß, Dr. Ilka" userId="a418ff8b-8de4-404d-882a-035a234598e5" providerId="ADAL" clId="{6F370032-70B5-4B19-8DE1-95E5CAD921AB}" dt="2024-07-01T08:30:49.691" v="2658" actId="207"/>
          <ac:spMkLst>
            <pc:docMk/>
            <pc:sldMk cId="286005319" sldId="353"/>
            <ac:spMk id="14" creationId="{5DE2FE0B-D125-6319-0FFA-A9C0012AE686}"/>
          </ac:spMkLst>
        </pc:spChg>
        <pc:spChg chg="mod">
          <ac:chgData name="Noß, Dr. Ilka" userId="a418ff8b-8de4-404d-882a-035a234598e5" providerId="ADAL" clId="{6F370032-70B5-4B19-8DE1-95E5CAD921AB}" dt="2024-07-01T08:35:41.547" v="2910" actId="20577"/>
          <ac:spMkLst>
            <pc:docMk/>
            <pc:sldMk cId="286005319" sldId="353"/>
            <ac:spMk id="15" creationId="{6E2F39CA-BB1E-7BC5-F911-436117BB3B7D}"/>
          </ac:spMkLst>
        </pc:spChg>
        <pc:spChg chg="add mod">
          <ac:chgData name="Noß, Dr. Ilka" userId="a418ff8b-8de4-404d-882a-035a234598e5" providerId="ADAL" clId="{6F370032-70B5-4B19-8DE1-95E5CAD921AB}" dt="2024-07-01T08:37:34.710" v="2974" actId="1076"/>
          <ac:spMkLst>
            <pc:docMk/>
            <pc:sldMk cId="286005319" sldId="353"/>
            <ac:spMk id="16" creationId="{9D7A5722-7F7F-F74E-C173-34BACC2627EB}"/>
          </ac:spMkLst>
        </pc:spChg>
        <pc:spChg chg="add mod">
          <ac:chgData name="Noß, Dr. Ilka" userId="a418ff8b-8de4-404d-882a-035a234598e5" providerId="ADAL" clId="{6F370032-70B5-4B19-8DE1-95E5CAD921AB}" dt="2024-07-01T08:37:52.606" v="2993" actId="20577"/>
          <ac:spMkLst>
            <pc:docMk/>
            <pc:sldMk cId="286005319" sldId="353"/>
            <ac:spMk id="17" creationId="{73073B14-7983-878A-09BA-0693DAACAB2E}"/>
          </ac:spMkLst>
        </pc:spChg>
        <pc:spChg chg="mod">
          <ac:chgData name="Noß, Dr. Ilka" userId="a418ff8b-8de4-404d-882a-035a234598e5" providerId="ADAL" clId="{6F370032-70B5-4B19-8DE1-95E5CAD921AB}" dt="2024-07-01T08:31:23.551" v="2672" actId="207"/>
          <ac:spMkLst>
            <pc:docMk/>
            <pc:sldMk cId="286005319" sldId="353"/>
            <ac:spMk id="18" creationId="{51C92E19-ACF4-120D-3A6E-8353E40B5113}"/>
          </ac:spMkLst>
        </pc:spChg>
        <pc:spChg chg="mod">
          <ac:chgData name="Noß, Dr. Ilka" userId="a418ff8b-8de4-404d-882a-035a234598e5" providerId="ADAL" clId="{6F370032-70B5-4B19-8DE1-95E5CAD921AB}" dt="2024-07-01T08:23:06.678" v="2190" actId="20577"/>
          <ac:spMkLst>
            <pc:docMk/>
            <pc:sldMk cId="286005319" sldId="353"/>
            <ac:spMk id="19" creationId="{BDBBA077-940E-EC65-2A7F-664ADD917468}"/>
          </ac:spMkLst>
        </pc:spChg>
        <pc:spChg chg="mod">
          <ac:chgData name="Noß, Dr. Ilka" userId="a418ff8b-8de4-404d-882a-035a234598e5" providerId="ADAL" clId="{6F370032-70B5-4B19-8DE1-95E5CAD921AB}" dt="2024-07-01T08:28:56.494" v="2541" actId="207"/>
          <ac:spMkLst>
            <pc:docMk/>
            <pc:sldMk cId="286005319" sldId="353"/>
            <ac:spMk id="20" creationId="{952CBB0C-83B1-DF01-3740-06D2994EB0E2}"/>
          </ac:spMkLst>
        </pc:spChg>
        <pc:spChg chg="mod">
          <ac:chgData name="Noß, Dr. Ilka" userId="a418ff8b-8de4-404d-882a-035a234598e5" providerId="ADAL" clId="{6F370032-70B5-4B19-8DE1-95E5CAD921AB}" dt="2024-07-01T08:25:56.848" v="2404" actId="20577"/>
          <ac:spMkLst>
            <pc:docMk/>
            <pc:sldMk cId="286005319" sldId="353"/>
            <ac:spMk id="21" creationId="{E29AF857-D7AB-9262-79AA-10623C246709}"/>
          </ac:spMkLst>
        </pc:spChg>
        <pc:spChg chg="mod">
          <ac:chgData name="Noß, Dr. Ilka" userId="a418ff8b-8de4-404d-882a-035a234598e5" providerId="ADAL" clId="{6F370032-70B5-4B19-8DE1-95E5CAD921AB}" dt="2024-07-01T08:25:12.596" v="2340" actId="207"/>
          <ac:spMkLst>
            <pc:docMk/>
            <pc:sldMk cId="286005319" sldId="353"/>
            <ac:spMk id="22" creationId="{710E5D41-261B-A035-A6F1-CB18E2EB7A24}"/>
          </ac:spMkLst>
        </pc:spChg>
        <pc:spChg chg="mod">
          <ac:chgData name="Noß, Dr. Ilka" userId="a418ff8b-8de4-404d-882a-035a234598e5" providerId="ADAL" clId="{6F370032-70B5-4B19-8DE1-95E5CAD921AB}" dt="2024-07-01T08:22:55.983" v="2177" actId="207"/>
          <ac:spMkLst>
            <pc:docMk/>
            <pc:sldMk cId="286005319" sldId="353"/>
            <ac:spMk id="23" creationId="{0C053D99-8D15-EBAE-9591-3ADE2BB80D7F}"/>
          </ac:spMkLst>
        </pc:spChg>
        <pc:spChg chg="mod">
          <ac:chgData name="Noß, Dr. Ilka" userId="a418ff8b-8de4-404d-882a-035a234598e5" providerId="ADAL" clId="{6F370032-70B5-4B19-8DE1-95E5CAD921AB}" dt="2024-07-01T08:25:54.022" v="2402" actId="1076"/>
          <ac:spMkLst>
            <pc:docMk/>
            <pc:sldMk cId="286005319" sldId="353"/>
            <ac:spMk id="24" creationId="{48ED72AC-86FA-FAB6-1CD0-E76E5CFCCC18}"/>
          </ac:spMkLst>
        </pc:spChg>
        <pc:spChg chg="mod">
          <ac:chgData name="Noß, Dr. Ilka" userId="a418ff8b-8de4-404d-882a-035a234598e5" providerId="ADAL" clId="{6F370032-70B5-4B19-8DE1-95E5CAD921AB}" dt="2024-07-01T08:35:18.303" v="2899" actId="1076"/>
          <ac:spMkLst>
            <pc:docMk/>
            <pc:sldMk cId="286005319" sldId="353"/>
            <ac:spMk id="25" creationId="{6EAF7815-65A9-EAE0-FBCC-9CB07742D356}"/>
          </ac:spMkLst>
        </pc:spChg>
        <pc:spChg chg="mod">
          <ac:chgData name="Noß, Dr. Ilka" userId="a418ff8b-8de4-404d-882a-035a234598e5" providerId="ADAL" clId="{6F370032-70B5-4B19-8DE1-95E5CAD921AB}" dt="2024-07-01T08:35:22.787" v="2900" actId="1076"/>
          <ac:spMkLst>
            <pc:docMk/>
            <pc:sldMk cId="286005319" sldId="353"/>
            <ac:spMk id="26" creationId="{78CC8ABE-E136-417C-21CA-0ABA127C33A4}"/>
          </ac:spMkLst>
        </pc:spChg>
        <pc:spChg chg="mod">
          <ac:chgData name="Noß, Dr. Ilka" userId="a418ff8b-8de4-404d-882a-035a234598e5" providerId="ADAL" clId="{6F370032-70B5-4B19-8DE1-95E5CAD921AB}" dt="2024-07-01T08:33:19.112" v="2789" actId="20577"/>
          <ac:spMkLst>
            <pc:docMk/>
            <pc:sldMk cId="286005319" sldId="353"/>
            <ac:spMk id="27" creationId="{9C461A45-1E19-AA0F-F650-73DE06ADB02A}"/>
          </ac:spMkLst>
        </pc:spChg>
        <pc:spChg chg="mod">
          <ac:chgData name="Noß, Dr. Ilka" userId="a418ff8b-8de4-404d-882a-035a234598e5" providerId="ADAL" clId="{6F370032-70B5-4B19-8DE1-95E5CAD921AB}" dt="2024-07-01T08:34:56.820" v="2875" actId="207"/>
          <ac:spMkLst>
            <pc:docMk/>
            <pc:sldMk cId="286005319" sldId="353"/>
            <ac:spMk id="28" creationId="{582D2A35-0AE3-C39F-62A1-0C6F6C40832B}"/>
          </ac:spMkLst>
        </pc:spChg>
        <pc:spChg chg="mod">
          <ac:chgData name="Noß, Dr. Ilka" userId="a418ff8b-8de4-404d-882a-035a234598e5" providerId="ADAL" clId="{6F370032-70B5-4B19-8DE1-95E5CAD921AB}" dt="2024-07-01T08:34:03.054" v="2816" actId="207"/>
          <ac:spMkLst>
            <pc:docMk/>
            <pc:sldMk cId="286005319" sldId="353"/>
            <ac:spMk id="29" creationId="{40C02723-8EBA-50F1-3AA0-E61553F57FAE}"/>
          </ac:spMkLst>
        </pc:spChg>
        <pc:spChg chg="mod">
          <ac:chgData name="Noß, Dr. Ilka" userId="a418ff8b-8de4-404d-882a-035a234598e5" providerId="ADAL" clId="{6F370032-70B5-4B19-8DE1-95E5CAD921AB}" dt="2024-07-01T08:29:55.988" v="2616" actId="1076"/>
          <ac:spMkLst>
            <pc:docMk/>
            <pc:sldMk cId="286005319" sldId="353"/>
            <ac:spMk id="30" creationId="{7F6D0684-F0F5-A21C-55C2-215976FBA925}"/>
          </ac:spMkLst>
        </pc:spChg>
        <pc:spChg chg="mod">
          <ac:chgData name="Noß, Dr. Ilka" userId="a418ff8b-8de4-404d-882a-035a234598e5" providerId="ADAL" clId="{6F370032-70B5-4B19-8DE1-95E5CAD921AB}" dt="2024-07-01T08:21:35.862" v="2082" actId="207"/>
          <ac:spMkLst>
            <pc:docMk/>
            <pc:sldMk cId="286005319" sldId="353"/>
            <ac:spMk id="31" creationId="{4386A791-A335-5DBE-8548-DB6A6F93336C}"/>
          </ac:spMkLst>
        </pc:spChg>
        <pc:spChg chg="mod">
          <ac:chgData name="Noß, Dr. Ilka" userId="a418ff8b-8de4-404d-882a-035a234598e5" providerId="ADAL" clId="{6F370032-70B5-4B19-8DE1-95E5CAD921AB}" dt="2024-07-01T08:32:28.066" v="2733" actId="20577"/>
          <ac:spMkLst>
            <pc:docMk/>
            <pc:sldMk cId="286005319" sldId="353"/>
            <ac:spMk id="32" creationId="{7A44A43E-03AD-CBF0-6E94-814D28099AE0}"/>
          </ac:spMkLst>
        </pc:spChg>
        <pc:spChg chg="mod">
          <ac:chgData name="Noß, Dr. Ilka" userId="a418ff8b-8de4-404d-882a-035a234598e5" providerId="ADAL" clId="{6F370032-70B5-4B19-8DE1-95E5CAD921AB}" dt="2024-07-01T08:22:31.287" v="2152" actId="1076"/>
          <ac:spMkLst>
            <pc:docMk/>
            <pc:sldMk cId="286005319" sldId="353"/>
            <ac:spMk id="33" creationId="{901D0706-5218-5DA0-CA80-96E7ED68F352}"/>
          </ac:spMkLst>
        </pc:spChg>
        <pc:spChg chg="mod">
          <ac:chgData name="Noß, Dr. Ilka" userId="a418ff8b-8de4-404d-882a-035a234598e5" providerId="ADAL" clId="{6F370032-70B5-4B19-8DE1-95E5CAD921AB}" dt="2024-07-01T08:30:28.902" v="2634" actId="207"/>
          <ac:spMkLst>
            <pc:docMk/>
            <pc:sldMk cId="286005319" sldId="353"/>
            <ac:spMk id="34" creationId="{F63754AB-2E67-BDA4-0D50-2CDD4DCD4BC4}"/>
          </ac:spMkLst>
        </pc:spChg>
        <pc:spChg chg="mod">
          <ac:chgData name="Noß, Dr. Ilka" userId="a418ff8b-8de4-404d-882a-035a234598e5" providerId="ADAL" clId="{6F370032-70B5-4B19-8DE1-95E5CAD921AB}" dt="2024-07-01T08:21:35.862" v="2082" actId="207"/>
          <ac:spMkLst>
            <pc:docMk/>
            <pc:sldMk cId="286005319" sldId="353"/>
            <ac:spMk id="35" creationId="{1EFFE60B-BF3E-2A7B-FB98-5C55312A6736}"/>
          </ac:spMkLst>
        </pc:spChg>
        <pc:spChg chg="mod">
          <ac:chgData name="Noß, Dr. Ilka" userId="a418ff8b-8de4-404d-882a-035a234598e5" providerId="ADAL" clId="{6F370032-70B5-4B19-8DE1-95E5CAD921AB}" dt="2024-07-01T08:34:28.146" v="2838" actId="207"/>
          <ac:spMkLst>
            <pc:docMk/>
            <pc:sldMk cId="286005319" sldId="353"/>
            <ac:spMk id="36" creationId="{25F334DB-E556-2621-71E2-EBF4017843F6}"/>
          </ac:spMkLst>
        </pc:spChg>
        <pc:spChg chg="mod">
          <ac:chgData name="Noß, Dr. Ilka" userId="a418ff8b-8de4-404d-882a-035a234598e5" providerId="ADAL" clId="{6F370032-70B5-4B19-8DE1-95E5CAD921AB}" dt="2024-07-01T08:38:07.420" v="2994" actId="20577"/>
          <ac:spMkLst>
            <pc:docMk/>
            <pc:sldMk cId="286005319" sldId="353"/>
            <ac:spMk id="37" creationId="{380CB46C-E9A7-4625-D4D3-47F4669B7B55}"/>
          </ac:spMkLst>
        </pc:spChg>
        <pc:spChg chg="add mod">
          <ac:chgData name="Noß, Dr. Ilka" userId="a418ff8b-8de4-404d-882a-035a234598e5" providerId="ADAL" clId="{6F370032-70B5-4B19-8DE1-95E5CAD921AB}" dt="2024-07-01T08:38:24.624" v="3011" actId="20577"/>
          <ac:spMkLst>
            <pc:docMk/>
            <pc:sldMk cId="286005319" sldId="353"/>
            <ac:spMk id="38" creationId="{AAFEF667-AD38-4B18-F426-B4005B46BD13}"/>
          </ac:spMkLst>
        </pc:spChg>
        <pc:spChg chg="mod">
          <ac:chgData name="Noß, Dr. Ilka" userId="a418ff8b-8de4-404d-882a-035a234598e5" providerId="ADAL" clId="{6F370032-70B5-4B19-8DE1-95E5CAD921AB}" dt="2024-07-01T08:34:45.137" v="2857" actId="207"/>
          <ac:spMkLst>
            <pc:docMk/>
            <pc:sldMk cId="286005319" sldId="353"/>
            <ac:spMk id="39" creationId="{8D846D92-BED8-0F58-D835-FD26F425A251}"/>
          </ac:spMkLst>
        </pc:spChg>
        <pc:spChg chg="mod">
          <ac:chgData name="Noß, Dr. Ilka" userId="a418ff8b-8de4-404d-882a-035a234598e5" providerId="ADAL" clId="{6F370032-70B5-4B19-8DE1-95E5CAD921AB}" dt="2024-07-01T08:24:15.053" v="2270" actId="20577"/>
          <ac:spMkLst>
            <pc:docMk/>
            <pc:sldMk cId="286005319" sldId="353"/>
            <ac:spMk id="40" creationId="{30DBC9A1-3F2A-93BC-2B04-1E5665389E77}"/>
          </ac:spMkLst>
        </pc:spChg>
        <pc:spChg chg="mod">
          <ac:chgData name="Noß, Dr. Ilka" userId="a418ff8b-8de4-404d-882a-035a234598e5" providerId="ADAL" clId="{6F370032-70B5-4B19-8DE1-95E5CAD921AB}" dt="2024-07-01T08:24:23.515" v="2288" actId="20577"/>
          <ac:spMkLst>
            <pc:docMk/>
            <pc:sldMk cId="286005319" sldId="353"/>
            <ac:spMk id="41" creationId="{10CD6605-EE4C-3A2A-9EE3-D2D0546A65A5}"/>
          </ac:spMkLst>
        </pc:spChg>
        <pc:spChg chg="mod">
          <ac:chgData name="Noß, Dr. Ilka" userId="a418ff8b-8de4-404d-882a-035a234598e5" providerId="ADAL" clId="{6F370032-70B5-4B19-8DE1-95E5CAD921AB}" dt="2024-07-01T08:27:54.127" v="2486" actId="207"/>
          <ac:spMkLst>
            <pc:docMk/>
            <pc:sldMk cId="286005319" sldId="353"/>
            <ac:spMk id="42" creationId="{487E639B-742A-7D82-631D-8DD707CFE974}"/>
          </ac:spMkLst>
        </pc:spChg>
        <pc:spChg chg="mod">
          <ac:chgData name="Noß, Dr. Ilka" userId="a418ff8b-8de4-404d-882a-035a234598e5" providerId="ADAL" clId="{6F370032-70B5-4B19-8DE1-95E5CAD921AB}" dt="2024-07-01T08:33:46.308" v="2802" actId="207"/>
          <ac:spMkLst>
            <pc:docMk/>
            <pc:sldMk cId="286005319" sldId="353"/>
            <ac:spMk id="43" creationId="{0F02B09B-0A32-48C5-FD5B-438725CE8D36}"/>
          </ac:spMkLst>
        </pc:spChg>
        <pc:spChg chg="mod">
          <ac:chgData name="Noß, Dr. Ilka" userId="a418ff8b-8de4-404d-882a-035a234598e5" providerId="ADAL" clId="{6F370032-70B5-4B19-8DE1-95E5CAD921AB}" dt="2024-07-01T08:27:15.405" v="2456" actId="207"/>
          <ac:spMkLst>
            <pc:docMk/>
            <pc:sldMk cId="286005319" sldId="353"/>
            <ac:spMk id="46" creationId="{62CDB661-703C-CFBA-88C8-9AA9CB30775C}"/>
          </ac:spMkLst>
        </pc:spChg>
        <pc:spChg chg="mod">
          <ac:chgData name="Noß, Dr. Ilka" userId="a418ff8b-8de4-404d-882a-035a234598e5" providerId="ADAL" clId="{6F370032-70B5-4B19-8DE1-95E5CAD921AB}" dt="2024-07-01T08:28:35.133" v="2509" actId="207"/>
          <ac:spMkLst>
            <pc:docMk/>
            <pc:sldMk cId="286005319" sldId="353"/>
            <ac:spMk id="47" creationId="{2685102A-BBDA-8CA1-BD47-A9C890CDD74F}"/>
          </ac:spMkLst>
        </pc:spChg>
        <pc:spChg chg="mod">
          <ac:chgData name="Noß, Dr. Ilka" userId="a418ff8b-8de4-404d-882a-035a234598e5" providerId="ADAL" clId="{6F370032-70B5-4B19-8DE1-95E5CAD921AB}" dt="2024-07-01T08:29:13.812" v="2564" actId="1076"/>
          <ac:spMkLst>
            <pc:docMk/>
            <pc:sldMk cId="286005319" sldId="353"/>
            <ac:spMk id="48" creationId="{24FE3FAB-F674-EEF4-D707-03E8F18DD5CE}"/>
          </ac:spMkLst>
        </pc:spChg>
        <pc:spChg chg="mod">
          <ac:chgData name="Noß, Dr. Ilka" userId="a418ff8b-8de4-404d-882a-035a234598e5" providerId="ADAL" clId="{6F370032-70B5-4B19-8DE1-95E5CAD921AB}" dt="2024-07-01T08:23:45.507" v="2244" actId="20577"/>
          <ac:spMkLst>
            <pc:docMk/>
            <pc:sldMk cId="286005319" sldId="353"/>
            <ac:spMk id="49" creationId="{246CF68C-EB8A-294F-BAA6-92434D8DF56D}"/>
          </ac:spMkLst>
        </pc:spChg>
        <pc:spChg chg="mod">
          <ac:chgData name="Noß, Dr. Ilka" userId="a418ff8b-8de4-404d-882a-035a234598e5" providerId="ADAL" clId="{6F370032-70B5-4B19-8DE1-95E5CAD921AB}" dt="2024-07-01T08:24:46.992" v="2314" actId="1076"/>
          <ac:spMkLst>
            <pc:docMk/>
            <pc:sldMk cId="286005319" sldId="353"/>
            <ac:spMk id="50" creationId="{B8E6D7B2-C007-7CD5-4759-C656C49193F3}"/>
          </ac:spMkLst>
        </pc:spChg>
        <pc:spChg chg="mod">
          <ac:chgData name="Noß, Dr. Ilka" userId="a418ff8b-8de4-404d-882a-035a234598e5" providerId="ADAL" clId="{6F370032-70B5-4B19-8DE1-95E5CAD921AB}" dt="2024-07-01T08:29:54.240" v="2615" actId="1076"/>
          <ac:spMkLst>
            <pc:docMk/>
            <pc:sldMk cId="286005319" sldId="353"/>
            <ac:spMk id="51" creationId="{5EC253B6-4DD7-019D-371F-66A4F21C5049}"/>
          </ac:spMkLst>
        </pc:spChg>
        <pc:spChg chg="mod">
          <ac:chgData name="Noß, Dr. Ilka" userId="a418ff8b-8de4-404d-882a-035a234598e5" providerId="ADAL" clId="{6F370032-70B5-4B19-8DE1-95E5CAD921AB}" dt="2024-07-01T08:25:01.679" v="2329" actId="207"/>
          <ac:spMkLst>
            <pc:docMk/>
            <pc:sldMk cId="286005319" sldId="353"/>
            <ac:spMk id="52" creationId="{5B4CB6BC-56F2-7BB2-720F-CDCD233A558E}"/>
          </ac:spMkLst>
        </pc:spChg>
        <pc:spChg chg="mod">
          <ac:chgData name="Noß, Dr. Ilka" userId="a418ff8b-8de4-404d-882a-035a234598e5" providerId="ADAL" clId="{6F370032-70B5-4B19-8DE1-95E5CAD921AB}" dt="2024-07-01T08:21:54.515" v="2115" actId="207"/>
          <ac:spMkLst>
            <pc:docMk/>
            <pc:sldMk cId="286005319" sldId="353"/>
            <ac:spMk id="53" creationId="{43B52104-3BC2-2092-B95E-43CDF3862B88}"/>
          </ac:spMkLst>
        </pc:spChg>
        <pc:spChg chg="mod">
          <ac:chgData name="Noß, Dr. Ilka" userId="a418ff8b-8de4-404d-882a-035a234598e5" providerId="ADAL" clId="{6F370032-70B5-4B19-8DE1-95E5CAD921AB}" dt="2024-07-01T08:36:12.358" v="2911" actId="1076"/>
          <ac:spMkLst>
            <pc:docMk/>
            <pc:sldMk cId="286005319" sldId="353"/>
            <ac:spMk id="56" creationId="{3B5FBBCC-C88A-4A56-7926-0F8BC8949804}"/>
          </ac:spMkLst>
        </pc:spChg>
      </pc:sldChg>
      <pc:sldChg chg="addSp modSp add mod">
        <pc:chgData name="Noß, Dr. Ilka" userId="a418ff8b-8de4-404d-882a-035a234598e5" providerId="ADAL" clId="{6F370032-70B5-4B19-8DE1-95E5CAD921AB}" dt="2024-07-01T09:02:36.180" v="3737" actId="20577"/>
        <pc:sldMkLst>
          <pc:docMk/>
          <pc:sldMk cId="1909237855" sldId="354"/>
        </pc:sldMkLst>
        <pc:spChg chg="add mod">
          <ac:chgData name="Noß, Dr. Ilka" userId="a418ff8b-8de4-404d-882a-035a234598e5" providerId="ADAL" clId="{6F370032-70B5-4B19-8DE1-95E5CAD921AB}" dt="2024-07-01T09:01:52.892" v="3682" actId="20577"/>
          <ac:spMkLst>
            <pc:docMk/>
            <pc:sldMk cId="1909237855" sldId="354"/>
            <ac:spMk id="3" creationId="{0869F108-72CE-1D68-2BE4-513E5AF93446}"/>
          </ac:spMkLst>
        </pc:spChg>
        <pc:spChg chg="add mod">
          <ac:chgData name="Noß, Dr. Ilka" userId="a418ff8b-8de4-404d-882a-035a234598e5" providerId="ADAL" clId="{6F370032-70B5-4B19-8DE1-95E5CAD921AB}" dt="2024-07-01T09:02:01.878" v="3695" actId="20577"/>
          <ac:spMkLst>
            <pc:docMk/>
            <pc:sldMk cId="1909237855" sldId="354"/>
            <ac:spMk id="4" creationId="{F87EFDCC-5E40-A995-F5A3-959C3183C1BB}"/>
          </ac:spMkLst>
        </pc:spChg>
        <pc:spChg chg="add mod">
          <ac:chgData name="Noß, Dr. Ilka" userId="a418ff8b-8de4-404d-882a-035a234598e5" providerId="ADAL" clId="{6F370032-70B5-4B19-8DE1-95E5CAD921AB}" dt="2024-07-01T09:02:12.307" v="3711" actId="20577"/>
          <ac:spMkLst>
            <pc:docMk/>
            <pc:sldMk cId="1909237855" sldId="354"/>
            <ac:spMk id="5" creationId="{69565EC7-921A-4F4C-5D96-C3F9600E068E}"/>
          </ac:spMkLst>
        </pc:spChg>
        <pc:spChg chg="mod">
          <ac:chgData name="Noß, Dr. Ilka" userId="a418ff8b-8de4-404d-882a-035a234598e5" providerId="ADAL" clId="{6F370032-70B5-4B19-8DE1-95E5CAD921AB}" dt="2024-07-01T08:16:25.179" v="1965" actId="20577"/>
          <ac:spMkLst>
            <pc:docMk/>
            <pc:sldMk cId="1909237855" sldId="354"/>
            <ac:spMk id="6" creationId="{DF10F3CB-D5C8-E5DD-63B7-A03A0BB3DA07}"/>
          </ac:spMkLst>
        </pc:spChg>
        <pc:spChg chg="mod">
          <ac:chgData name="Noß, Dr. Ilka" userId="a418ff8b-8de4-404d-882a-035a234598e5" providerId="ADAL" clId="{6F370032-70B5-4B19-8DE1-95E5CAD921AB}" dt="2024-07-01T08:45:48.032" v="3013" actId="207"/>
          <ac:spMkLst>
            <pc:docMk/>
            <pc:sldMk cId="1909237855" sldId="354"/>
            <ac:spMk id="7" creationId="{0C18CE22-BC1E-FD57-B384-79A1D8013226}"/>
          </ac:spMkLst>
        </pc:spChg>
        <pc:spChg chg="mod">
          <ac:chgData name="Noß, Dr. Ilka" userId="a418ff8b-8de4-404d-882a-035a234598e5" providerId="ADAL" clId="{6F370032-70B5-4B19-8DE1-95E5CAD921AB}" dt="2024-07-01T08:57:34.062" v="3322" actId="207"/>
          <ac:spMkLst>
            <pc:docMk/>
            <pc:sldMk cId="1909237855" sldId="354"/>
            <ac:spMk id="8" creationId="{446856C0-D3FC-DB80-60B8-EABFA930165E}"/>
          </ac:spMkLst>
        </pc:spChg>
        <pc:spChg chg="mod">
          <ac:chgData name="Noß, Dr. Ilka" userId="a418ff8b-8de4-404d-882a-035a234598e5" providerId="ADAL" clId="{6F370032-70B5-4B19-8DE1-95E5CAD921AB}" dt="2024-07-01T08:54:57.845" v="3139" actId="20577"/>
          <ac:spMkLst>
            <pc:docMk/>
            <pc:sldMk cId="1909237855" sldId="354"/>
            <ac:spMk id="9" creationId="{FA8A0F6A-053B-0169-CF03-65EC920E1600}"/>
          </ac:spMkLst>
        </pc:spChg>
        <pc:spChg chg="mod">
          <ac:chgData name="Noß, Dr. Ilka" userId="a418ff8b-8de4-404d-882a-035a234598e5" providerId="ADAL" clId="{6F370032-70B5-4B19-8DE1-95E5CAD921AB}" dt="2024-07-01T08:59:26.301" v="3474" actId="207"/>
          <ac:spMkLst>
            <pc:docMk/>
            <pc:sldMk cId="1909237855" sldId="354"/>
            <ac:spMk id="10" creationId="{FD2D2BE8-DCF3-02A3-FDA4-1A6A741755BE}"/>
          </ac:spMkLst>
        </pc:spChg>
        <pc:spChg chg="mod">
          <ac:chgData name="Noß, Dr. Ilka" userId="a418ff8b-8de4-404d-882a-035a234598e5" providerId="ADAL" clId="{6F370032-70B5-4B19-8DE1-95E5CAD921AB}" dt="2024-07-01T09:00:44.900" v="3592" actId="207"/>
          <ac:spMkLst>
            <pc:docMk/>
            <pc:sldMk cId="1909237855" sldId="354"/>
            <ac:spMk id="11" creationId="{4578D4F8-A08E-CE32-B526-4FC4573DC9DC}"/>
          </ac:spMkLst>
        </pc:spChg>
        <pc:spChg chg="mod">
          <ac:chgData name="Noß, Dr. Ilka" userId="a418ff8b-8de4-404d-882a-035a234598e5" providerId="ADAL" clId="{6F370032-70B5-4B19-8DE1-95E5CAD921AB}" dt="2024-07-01T09:00:58.739" v="3604" actId="207"/>
          <ac:spMkLst>
            <pc:docMk/>
            <pc:sldMk cId="1909237855" sldId="354"/>
            <ac:spMk id="12" creationId="{82C69A29-976D-12F4-DB29-322AECB2CF13}"/>
          </ac:spMkLst>
        </pc:spChg>
        <pc:spChg chg="mod">
          <ac:chgData name="Noß, Dr. Ilka" userId="a418ff8b-8de4-404d-882a-035a234598e5" providerId="ADAL" clId="{6F370032-70B5-4B19-8DE1-95E5CAD921AB}" dt="2024-07-01T09:01:26.819" v="3650" actId="1076"/>
          <ac:spMkLst>
            <pc:docMk/>
            <pc:sldMk cId="1909237855" sldId="354"/>
            <ac:spMk id="13" creationId="{6F969B39-55B0-AB30-0F6D-D8DD1CBFFAB3}"/>
          </ac:spMkLst>
        </pc:spChg>
        <pc:spChg chg="mod">
          <ac:chgData name="Noß, Dr. Ilka" userId="a418ff8b-8de4-404d-882a-035a234598e5" providerId="ADAL" clId="{6F370032-70B5-4B19-8DE1-95E5CAD921AB}" dt="2024-07-01T08:59:59.021" v="3518" actId="20577"/>
          <ac:spMkLst>
            <pc:docMk/>
            <pc:sldMk cId="1909237855" sldId="354"/>
            <ac:spMk id="14" creationId="{5DE2FE0B-D125-6319-0FFA-A9C0012AE686}"/>
          </ac:spMkLst>
        </pc:spChg>
        <pc:spChg chg="mod">
          <ac:chgData name="Noß, Dr. Ilka" userId="a418ff8b-8de4-404d-882a-035a234598e5" providerId="ADAL" clId="{6F370032-70B5-4B19-8DE1-95E5CAD921AB}" dt="2024-07-01T08:59:06.692" v="3441" actId="20577"/>
          <ac:spMkLst>
            <pc:docMk/>
            <pc:sldMk cId="1909237855" sldId="354"/>
            <ac:spMk id="15" creationId="{6E2F39CA-BB1E-7BC5-F911-436117BB3B7D}"/>
          </ac:spMkLst>
        </pc:spChg>
        <pc:spChg chg="add mod">
          <ac:chgData name="Noß, Dr. Ilka" userId="a418ff8b-8de4-404d-882a-035a234598e5" providerId="ADAL" clId="{6F370032-70B5-4B19-8DE1-95E5CAD921AB}" dt="2024-07-01T09:02:23.128" v="3723" actId="20577"/>
          <ac:spMkLst>
            <pc:docMk/>
            <pc:sldMk cId="1909237855" sldId="354"/>
            <ac:spMk id="16" creationId="{1BCB8877-D2F1-34BC-6E7A-DDFE52F9DEF0}"/>
          </ac:spMkLst>
        </pc:spChg>
        <pc:spChg chg="add mod">
          <ac:chgData name="Noß, Dr. Ilka" userId="a418ff8b-8de4-404d-882a-035a234598e5" providerId="ADAL" clId="{6F370032-70B5-4B19-8DE1-95E5CAD921AB}" dt="2024-07-01T09:02:36.180" v="3737" actId="20577"/>
          <ac:spMkLst>
            <pc:docMk/>
            <pc:sldMk cId="1909237855" sldId="354"/>
            <ac:spMk id="17" creationId="{801EF83B-4BFC-AEFB-53B0-6B4F094770EE}"/>
          </ac:spMkLst>
        </pc:spChg>
        <pc:spChg chg="mod">
          <ac:chgData name="Noß, Dr. Ilka" userId="a418ff8b-8de4-404d-882a-035a234598e5" providerId="ADAL" clId="{6F370032-70B5-4B19-8DE1-95E5CAD921AB}" dt="2024-07-01T08:58:10.038" v="3371" actId="20577"/>
          <ac:spMkLst>
            <pc:docMk/>
            <pc:sldMk cId="1909237855" sldId="354"/>
            <ac:spMk id="18" creationId="{51C92E19-ACF4-120D-3A6E-8353E40B5113}"/>
          </ac:spMkLst>
        </pc:spChg>
        <pc:spChg chg="mod">
          <ac:chgData name="Noß, Dr. Ilka" userId="a418ff8b-8de4-404d-882a-035a234598e5" providerId="ADAL" clId="{6F370032-70B5-4B19-8DE1-95E5CAD921AB}" dt="2024-07-01T08:54:39.003" v="3110" actId="20577"/>
          <ac:spMkLst>
            <pc:docMk/>
            <pc:sldMk cId="1909237855" sldId="354"/>
            <ac:spMk id="19" creationId="{BDBBA077-940E-EC65-2A7F-664ADD917468}"/>
          </ac:spMkLst>
        </pc:spChg>
        <pc:spChg chg="mod">
          <ac:chgData name="Noß, Dr. Ilka" userId="a418ff8b-8de4-404d-882a-035a234598e5" providerId="ADAL" clId="{6F370032-70B5-4B19-8DE1-95E5CAD921AB}" dt="2024-07-01T08:57:18.800" v="3295" actId="20577"/>
          <ac:spMkLst>
            <pc:docMk/>
            <pc:sldMk cId="1909237855" sldId="354"/>
            <ac:spMk id="20" creationId="{952CBB0C-83B1-DF01-3740-06D2994EB0E2}"/>
          </ac:spMkLst>
        </pc:spChg>
        <pc:spChg chg="mod">
          <ac:chgData name="Noß, Dr. Ilka" userId="a418ff8b-8de4-404d-882a-035a234598e5" providerId="ADAL" clId="{6F370032-70B5-4B19-8DE1-95E5CAD921AB}" dt="2024-07-01T08:55:54.918" v="3203" actId="20577"/>
          <ac:spMkLst>
            <pc:docMk/>
            <pc:sldMk cId="1909237855" sldId="354"/>
            <ac:spMk id="21" creationId="{E29AF857-D7AB-9262-79AA-10623C246709}"/>
          </ac:spMkLst>
        </pc:spChg>
        <pc:spChg chg="mod">
          <ac:chgData name="Noß, Dr. Ilka" userId="a418ff8b-8de4-404d-882a-035a234598e5" providerId="ADAL" clId="{6F370032-70B5-4B19-8DE1-95E5CAD921AB}" dt="2024-07-01T08:59:41.148" v="3486" actId="207"/>
          <ac:spMkLst>
            <pc:docMk/>
            <pc:sldMk cId="1909237855" sldId="354"/>
            <ac:spMk id="22" creationId="{710E5D41-261B-A035-A6F1-CB18E2EB7A24}"/>
          </ac:spMkLst>
        </pc:spChg>
        <pc:spChg chg="mod">
          <ac:chgData name="Noß, Dr. Ilka" userId="a418ff8b-8de4-404d-882a-035a234598e5" providerId="ADAL" clId="{6F370032-70B5-4B19-8DE1-95E5CAD921AB}" dt="2024-07-01T08:55:27.695" v="3179" actId="207"/>
          <ac:spMkLst>
            <pc:docMk/>
            <pc:sldMk cId="1909237855" sldId="354"/>
            <ac:spMk id="23" creationId="{0C053D99-8D15-EBAE-9591-3ADE2BB80D7F}"/>
          </ac:spMkLst>
        </pc:spChg>
        <pc:spChg chg="mod">
          <ac:chgData name="Noß, Dr. Ilka" userId="a418ff8b-8de4-404d-882a-035a234598e5" providerId="ADAL" clId="{6F370032-70B5-4B19-8DE1-95E5CAD921AB}" dt="2024-07-01T08:56:49.506" v="3275" actId="1076"/>
          <ac:spMkLst>
            <pc:docMk/>
            <pc:sldMk cId="1909237855" sldId="354"/>
            <ac:spMk id="24" creationId="{48ED72AC-86FA-FAB6-1CD0-E76E5CFCCC18}"/>
          </ac:spMkLst>
        </pc:spChg>
        <pc:spChg chg="mod">
          <ac:chgData name="Noß, Dr. Ilka" userId="a418ff8b-8de4-404d-882a-035a234598e5" providerId="ADAL" clId="{6F370032-70B5-4B19-8DE1-95E5CAD921AB}" dt="2024-07-01T08:57:42.807" v="3335" actId="20577"/>
          <ac:spMkLst>
            <pc:docMk/>
            <pc:sldMk cId="1909237855" sldId="354"/>
            <ac:spMk id="25" creationId="{6EAF7815-65A9-EAE0-FBCC-9CB07742D356}"/>
          </ac:spMkLst>
        </pc:spChg>
        <pc:spChg chg="mod">
          <ac:chgData name="Noß, Dr. Ilka" userId="a418ff8b-8de4-404d-882a-035a234598e5" providerId="ADAL" clId="{6F370032-70B5-4B19-8DE1-95E5CAD921AB}" dt="2024-07-01T08:57:05.676" v="3286" actId="20577"/>
          <ac:spMkLst>
            <pc:docMk/>
            <pc:sldMk cId="1909237855" sldId="354"/>
            <ac:spMk id="26" creationId="{78CC8ABE-E136-417C-21CA-0ABA127C33A4}"/>
          </ac:spMkLst>
        </pc:spChg>
        <pc:spChg chg="mod">
          <ac:chgData name="Noß, Dr. Ilka" userId="a418ff8b-8de4-404d-882a-035a234598e5" providerId="ADAL" clId="{6F370032-70B5-4B19-8DE1-95E5CAD921AB}" dt="2024-07-01T08:58:30.449" v="3390" actId="20577"/>
          <ac:spMkLst>
            <pc:docMk/>
            <pc:sldMk cId="1909237855" sldId="354"/>
            <ac:spMk id="27" creationId="{9C461A45-1E19-AA0F-F650-73DE06ADB02A}"/>
          </ac:spMkLst>
        </pc:spChg>
        <pc:spChg chg="mod">
          <ac:chgData name="Noß, Dr. Ilka" userId="a418ff8b-8de4-404d-882a-035a234598e5" providerId="ADAL" clId="{6F370032-70B5-4B19-8DE1-95E5CAD921AB}" dt="2024-07-01T08:53:11.435" v="3039" actId="20577"/>
          <ac:spMkLst>
            <pc:docMk/>
            <pc:sldMk cId="1909237855" sldId="354"/>
            <ac:spMk id="28" creationId="{582D2A35-0AE3-C39F-62A1-0C6F6C40832B}"/>
          </ac:spMkLst>
        </pc:spChg>
        <pc:spChg chg="mod">
          <ac:chgData name="Noß, Dr. Ilka" userId="a418ff8b-8de4-404d-882a-035a234598e5" providerId="ADAL" clId="{6F370032-70B5-4B19-8DE1-95E5CAD921AB}" dt="2024-07-01T08:55:45.699" v="3194" actId="207"/>
          <ac:spMkLst>
            <pc:docMk/>
            <pc:sldMk cId="1909237855" sldId="354"/>
            <ac:spMk id="29" creationId="{40C02723-8EBA-50F1-3AA0-E61553F57FAE}"/>
          </ac:spMkLst>
        </pc:spChg>
        <pc:spChg chg="mod">
          <ac:chgData name="Noß, Dr. Ilka" userId="a418ff8b-8de4-404d-882a-035a234598e5" providerId="ADAL" clId="{6F370032-70B5-4B19-8DE1-95E5CAD921AB}" dt="2024-07-01T08:53:35.140" v="3067" actId="207"/>
          <ac:spMkLst>
            <pc:docMk/>
            <pc:sldMk cId="1909237855" sldId="354"/>
            <ac:spMk id="30" creationId="{7F6D0684-F0F5-A21C-55C2-215976FBA925}"/>
          </ac:spMkLst>
        </pc:spChg>
        <pc:spChg chg="mod">
          <ac:chgData name="Noß, Dr. Ilka" userId="a418ff8b-8de4-404d-882a-035a234598e5" providerId="ADAL" clId="{6F370032-70B5-4B19-8DE1-95E5CAD921AB}" dt="2024-07-01T08:58:59.123" v="3429" actId="207"/>
          <ac:spMkLst>
            <pc:docMk/>
            <pc:sldMk cId="1909237855" sldId="354"/>
            <ac:spMk id="31" creationId="{4386A791-A335-5DBE-8548-DB6A6F93336C}"/>
          </ac:spMkLst>
        </pc:spChg>
        <pc:spChg chg="mod">
          <ac:chgData name="Noß, Dr. Ilka" userId="a418ff8b-8de4-404d-882a-035a234598e5" providerId="ADAL" clId="{6F370032-70B5-4B19-8DE1-95E5CAD921AB}" dt="2024-07-01T08:53:22.929" v="3053" actId="207"/>
          <ac:spMkLst>
            <pc:docMk/>
            <pc:sldMk cId="1909237855" sldId="354"/>
            <ac:spMk id="32" creationId="{7A44A43E-03AD-CBF0-6E94-814D28099AE0}"/>
          </ac:spMkLst>
        </pc:spChg>
        <pc:spChg chg="mod">
          <ac:chgData name="Noß, Dr. Ilka" userId="a418ff8b-8de4-404d-882a-035a234598e5" providerId="ADAL" clId="{6F370032-70B5-4B19-8DE1-95E5CAD921AB}" dt="2024-07-01T08:56:07.288" v="3219" actId="20577"/>
          <ac:spMkLst>
            <pc:docMk/>
            <pc:sldMk cId="1909237855" sldId="354"/>
            <ac:spMk id="33" creationId="{901D0706-5218-5DA0-CA80-96E7ED68F352}"/>
          </ac:spMkLst>
        </pc:spChg>
        <pc:spChg chg="mod">
          <ac:chgData name="Noß, Dr. Ilka" userId="a418ff8b-8de4-404d-882a-035a234598e5" providerId="ADAL" clId="{6F370032-70B5-4B19-8DE1-95E5CAD921AB}" dt="2024-07-01T08:57:53.834" v="3347" actId="20577"/>
          <ac:spMkLst>
            <pc:docMk/>
            <pc:sldMk cId="1909237855" sldId="354"/>
            <ac:spMk id="34" creationId="{F63754AB-2E67-BDA4-0D50-2CDD4DCD4BC4}"/>
          </ac:spMkLst>
        </pc:spChg>
        <pc:spChg chg="mod">
          <ac:chgData name="Noß, Dr. Ilka" userId="a418ff8b-8de4-404d-882a-035a234598e5" providerId="ADAL" clId="{6F370032-70B5-4B19-8DE1-95E5CAD921AB}" dt="2024-07-01T08:53:00.252" v="3024" actId="207"/>
          <ac:spMkLst>
            <pc:docMk/>
            <pc:sldMk cId="1909237855" sldId="354"/>
            <ac:spMk id="35" creationId="{1EFFE60B-BF3E-2A7B-FB98-5C55312A6736}"/>
          </ac:spMkLst>
        </pc:spChg>
        <pc:spChg chg="mod">
          <ac:chgData name="Noß, Dr. Ilka" userId="a418ff8b-8de4-404d-882a-035a234598e5" providerId="ADAL" clId="{6F370032-70B5-4B19-8DE1-95E5CAD921AB}" dt="2024-07-01T08:56:23.309" v="3238" actId="20577"/>
          <ac:spMkLst>
            <pc:docMk/>
            <pc:sldMk cId="1909237855" sldId="354"/>
            <ac:spMk id="36" creationId="{25F334DB-E556-2621-71E2-EBF4017843F6}"/>
          </ac:spMkLst>
        </pc:spChg>
        <pc:spChg chg="mod">
          <ac:chgData name="Noß, Dr. Ilka" userId="a418ff8b-8de4-404d-882a-035a234598e5" providerId="ADAL" clId="{6F370032-70B5-4B19-8DE1-95E5CAD921AB}" dt="2024-07-01T08:56:35.817" v="3256" actId="20577"/>
          <ac:spMkLst>
            <pc:docMk/>
            <pc:sldMk cId="1909237855" sldId="354"/>
            <ac:spMk id="37" creationId="{380CB46C-E9A7-4625-D4D3-47F4669B7B55}"/>
          </ac:spMkLst>
        </pc:spChg>
        <pc:spChg chg="mod">
          <ac:chgData name="Noß, Dr. Ilka" userId="a418ff8b-8de4-404d-882a-035a234598e5" providerId="ADAL" clId="{6F370032-70B5-4B19-8DE1-95E5CAD921AB}" dt="2024-07-01T09:00:08.695" v="3532" actId="207"/>
          <ac:spMkLst>
            <pc:docMk/>
            <pc:sldMk cId="1909237855" sldId="354"/>
            <ac:spMk id="39" creationId="{8D846D92-BED8-0F58-D835-FD26F425A251}"/>
          </ac:spMkLst>
        </pc:spChg>
        <pc:spChg chg="mod">
          <ac:chgData name="Noß, Dr. Ilka" userId="a418ff8b-8de4-404d-882a-035a234598e5" providerId="ADAL" clId="{6F370032-70B5-4B19-8DE1-95E5CAD921AB}" dt="2024-07-01T08:58:01.170" v="3359" actId="20577"/>
          <ac:spMkLst>
            <pc:docMk/>
            <pc:sldMk cId="1909237855" sldId="354"/>
            <ac:spMk id="40" creationId="{30DBC9A1-3F2A-93BC-2B04-1E5665389E77}"/>
          </ac:spMkLst>
        </pc:spChg>
        <pc:spChg chg="mod">
          <ac:chgData name="Noß, Dr. Ilka" userId="a418ff8b-8de4-404d-882a-035a234598e5" providerId="ADAL" clId="{6F370032-70B5-4B19-8DE1-95E5CAD921AB}" dt="2024-07-01T08:59:17.124" v="3460" actId="20577"/>
          <ac:spMkLst>
            <pc:docMk/>
            <pc:sldMk cId="1909237855" sldId="354"/>
            <ac:spMk id="41" creationId="{10CD6605-EE4C-3A2A-9EE3-D2D0546A65A5}"/>
          </ac:spMkLst>
        </pc:spChg>
        <pc:spChg chg="mod">
          <ac:chgData name="Noß, Dr. Ilka" userId="a418ff8b-8de4-404d-882a-035a234598e5" providerId="ADAL" clId="{6F370032-70B5-4B19-8DE1-95E5CAD921AB}" dt="2024-07-01T09:01:09.623" v="3618" actId="207"/>
          <ac:spMkLst>
            <pc:docMk/>
            <pc:sldMk cId="1909237855" sldId="354"/>
            <ac:spMk id="42" creationId="{487E639B-742A-7D82-631D-8DD707CFE974}"/>
          </ac:spMkLst>
        </pc:spChg>
        <pc:spChg chg="mod">
          <ac:chgData name="Noß, Dr. Ilka" userId="a418ff8b-8de4-404d-882a-035a234598e5" providerId="ADAL" clId="{6F370032-70B5-4B19-8DE1-95E5CAD921AB}" dt="2024-07-01T09:01:40.156" v="3661" actId="207"/>
          <ac:spMkLst>
            <pc:docMk/>
            <pc:sldMk cId="1909237855" sldId="354"/>
            <ac:spMk id="43" creationId="{0F02B09B-0A32-48C5-FD5B-438725CE8D36}"/>
          </ac:spMkLst>
        </pc:spChg>
        <pc:spChg chg="mod">
          <ac:chgData name="Noß, Dr. Ilka" userId="a418ff8b-8de4-404d-882a-035a234598e5" providerId="ADAL" clId="{6F370032-70B5-4B19-8DE1-95E5CAD921AB}" dt="2024-07-01T08:54:12.639" v="3090" actId="20577"/>
          <ac:spMkLst>
            <pc:docMk/>
            <pc:sldMk cId="1909237855" sldId="354"/>
            <ac:spMk id="46" creationId="{62CDB661-703C-CFBA-88C8-9AA9CB30775C}"/>
          </ac:spMkLst>
        </pc:spChg>
        <pc:spChg chg="mod">
          <ac:chgData name="Noß, Dr. Ilka" userId="a418ff8b-8de4-404d-882a-035a234598e5" providerId="ADAL" clId="{6F370032-70B5-4B19-8DE1-95E5CAD921AB}" dt="2024-07-01T08:58:44.991" v="3413" actId="1076"/>
          <ac:spMkLst>
            <pc:docMk/>
            <pc:sldMk cId="1909237855" sldId="354"/>
            <ac:spMk id="47" creationId="{2685102A-BBDA-8CA1-BD47-A9C890CDD74F}"/>
          </ac:spMkLst>
        </pc:spChg>
        <pc:spChg chg="mod">
          <ac:chgData name="Noß, Dr. Ilka" userId="a418ff8b-8de4-404d-882a-035a234598e5" providerId="ADAL" clId="{6F370032-70B5-4B19-8DE1-95E5CAD921AB}" dt="2024-07-01T08:58:21.508" v="3383" actId="20577"/>
          <ac:spMkLst>
            <pc:docMk/>
            <pc:sldMk cId="1909237855" sldId="354"/>
            <ac:spMk id="48" creationId="{24FE3FAB-F674-EEF4-D707-03E8F18DD5CE}"/>
          </ac:spMkLst>
        </pc:spChg>
        <pc:spChg chg="mod">
          <ac:chgData name="Noß, Dr. Ilka" userId="a418ff8b-8de4-404d-882a-035a234598e5" providerId="ADAL" clId="{6F370032-70B5-4B19-8DE1-95E5CAD921AB}" dt="2024-07-01T08:59:50.343" v="3503" actId="20577"/>
          <ac:spMkLst>
            <pc:docMk/>
            <pc:sldMk cId="1909237855" sldId="354"/>
            <ac:spMk id="49" creationId="{246CF68C-EB8A-294F-BAA6-92434D8DF56D}"/>
          </ac:spMkLst>
        </pc:spChg>
        <pc:spChg chg="mod">
          <ac:chgData name="Noß, Dr. Ilka" userId="a418ff8b-8de4-404d-882a-035a234598e5" providerId="ADAL" clId="{6F370032-70B5-4B19-8DE1-95E5CAD921AB}" dt="2024-07-01T09:00:16.851" v="3542" actId="20577"/>
          <ac:spMkLst>
            <pc:docMk/>
            <pc:sldMk cId="1909237855" sldId="354"/>
            <ac:spMk id="50" creationId="{B8E6D7B2-C007-7CD5-4759-C656C49193F3}"/>
          </ac:spMkLst>
        </pc:spChg>
        <pc:spChg chg="mod">
          <ac:chgData name="Noß, Dr. Ilka" userId="a418ff8b-8de4-404d-882a-035a234598e5" providerId="ADAL" clId="{6F370032-70B5-4B19-8DE1-95E5CAD921AB}" dt="2024-07-01T09:00:27.935" v="3569" actId="207"/>
          <ac:spMkLst>
            <pc:docMk/>
            <pc:sldMk cId="1909237855" sldId="354"/>
            <ac:spMk id="51" creationId="{5EC253B6-4DD7-019D-371F-66A4F21C5049}"/>
          </ac:spMkLst>
        </pc:spChg>
        <pc:spChg chg="mod">
          <ac:chgData name="Noß, Dr. Ilka" userId="a418ff8b-8de4-404d-882a-035a234598e5" providerId="ADAL" clId="{6F370032-70B5-4B19-8DE1-95E5CAD921AB}" dt="2024-07-01T08:55:14.331" v="3155" actId="207"/>
          <ac:spMkLst>
            <pc:docMk/>
            <pc:sldMk cId="1909237855" sldId="354"/>
            <ac:spMk id="52" creationId="{5B4CB6BC-56F2-7BB2-720F-CDCD233A558E}"/>
          </ac:spMkLst>
        </pc:spChg>
        <pc:spChg chg="mod">
          <ac:chgData name="Noß, Dr. Ilka" userId="a418ff8b-8de4-404d-882a-035a234598e5" providerId="ADAL" clId="{6F370032-70B5-4B19-8DE1-95E5CAD921AB}" dt="2024-07-01T08:54:23.337" v="3100" actId="20577"/>
          <ac:spMkLst>
            <pc:docMk/>
            <pc:sldMk cId="1909237855" sldId="354"/>
            <ac:spMk id="53" creationId="{43B52104-3BC2-2092-B95E-43CDF3862B88}"/>
          </ac:spMkLst>
        </pc:spChg>
        <pc:spChg chg="mod">
          <ac:chgData name="Noß, Dr. Ilka" userId="a418ff8b-8de4-404d-882a-035a234598e5" providerId="ADAL" clId="{6F370032-70B5-4B19-8DE1-95E5CAD921AB}" dt="2024-07-01T08:54:03.402" v="3079" actId="20577"/>
          <ac:spMkLst>
            <pc:docMk/>
            <pc:sldMk cId="1909237855" sldId="354"/>
            <ac:spMk id="56" creationId="{3B5FBBCC-C88A-4A56-7926-0F8BC8949804}"/>
          </ac:spMkLst>
        </pc:spChg>
      </pc:sldChg>
      <pc:sldChg chg="addSp modSp add mod">
        <pc:chgData name="Noß, Dr. Ilka" userId="a418ff8b-8de4-404d-882a-035a234598e5" providerId="ADAL" clId="{6F370032-70B5-4B19-8DE1-95E5CAD921AB}" dt="2024-07-01T09:19:23.240" v="4343" actId="20577"/>
        <pc:sldMkLst>
          <pc:docMk/>
          <pc:sldMk cId="3722900125" sldId="355"/>
        </pc:sldMkLst>
        <pc:spChg chg="add mod">
          <ac:chgData name="Noß, Dr. Ilka" userId="a418ff8b-8de4-404d-882a-035a234598e5" providerId="ADAL" clId="{6F370032-70B5-4B19-8DE1-95E5CAD921AB}" dt="2024-07-01T09:18:21.920" v="4276" actId="20577"/>
          <ac:spMkLst>
            <pc:docMk/>
            <pc:sldMk cId="3722900125" sldId="355"/>
            <ac:spMk id="3" creationId="{DDD45C41-96B4-8129-8336-7B0AF7C1AFA2}"/>
          </ac:spMkLst>
        </pc:spChg>
        <pc:spChg chg="add mod">
          <ac:chgData name="Noß, Dr. Ilka" userId="a418ff8b-8de4-404d-882a-035a234598e5" providerId="ADAL" clId="{6F370032-70B5-4B19-8DE1-95E5CAD921AB}" dt="2024-07-01T09:18:39.310" v="4293" actId="20577"/>
          <ac:spMkLst>
            <pc:docMk/>
            <pc:sldMk cId="3722900125" sldId="355"/>
            <ac:spMk id="4" creationId="{DBB1BAD7-86B4-728B-93C8-624EA5DE2E84}"/>
          </ac:spMkLst>
        </pc:spChg>
        <pc:spChg chg="add mod">
          <ac:chgData name="Noß, Dr. Ilka" userId="a418ff8b-8de4-404d-882a-035a234598e5" providerId="ADAL" clId="{6F370032-70B5-4B19-8DE1-95E5CAD921AB}" dt="2024-07-01T09:18:49.855" v="4306" actId="20577"/>
          <ac:spMkLst>
            <pc:docMk/>
            <pc:sldMk cId="3722900125" sldId="355"/>
            <ac:spMk id="5" creationId="{4360C080-3AC5-0CE1-4943-53F41B719769}"/>
          </ac:spMkLst>
        </pc:spChg>
        <pc:spChg chg="mod">
          <ac:chgData name="Noß, Dr. Ilka" userId="a418ff8b-8de4-404d-882a-035a234598e5" providerId="ADAL" clId="{6F370032-70B5-4B19-8DE1-95E5CAD921AB}" dt="2024-07-01T08:16:37.038" v="1988" actId="20577"/>
          <ac:spMkLst>
            <pc:docMk/>
            <pc:sldMk cId="3722900125" sldId="355"/>
            <ac:spMk id="6" creationId="{DF10F3CB-D5C8-E5DD-63B7-A03A0BB3DA07}"/>
          </ac:spMkLst>
        </pc:spChg>
        <pc:spChg chg="mod">
          <ac:chgData name="Noß, Dr. Ilka" userId="a418ff8b-8de4-404d-882a-035a234598e5" providerId="ADAL" clId="{6F370032-70B5-4B19-8DE1-95E5CAD921AB}" dt="2024-07-01T08:46:06.951" v="3016" actId="207"/>
          <ac:spMkLst>
            <pc:docMk/>
            <pc:sldMk cId="3722900125" sldId="355"/>
            <ac:spMk id="7" creationId="{0C18CE22-BC1E-FD57-B384-79A1D8013226}"/>
          </ac:spMkLst>
        </pc:spChg>
        <pc:spChg chg="mod">
          <ac:chgData name="Noß, Dr. Ilka" userId="a418ff8b-8de4-404d-882a-035a234598e5" providerId="ADAL" clId="{6F370032-70B5-4B19-8DE1-95E5CAD921AB}" dt="2024-07-01T09:13:13.683" v="3967" actId="207"/>
          <ac:spMkLst>
            <pc:docMk/>
            <pc:sldMk cId="3722900125" sldId="355"/>
            <ac:spMk id="8" creationId="{446856C0-D3FC-DB80-60B8-EABFA930165E}"/>
          </ac:spMkLst>
        </pc:spChg>
        <pc:spChg chg="mod">
          <ac:chgData name="Noß, Dr. Ilka" userId="a418ff8b-8de4-404d-882a-035a234598e5" providerId="ADAL" clId="{6F370032-70B5-4B19-8DE1-95E5CAD921AB}" dt="2024-07-01T09:11:58.614" v="3866" actId="207"/>
          <ac:spMkLst>
            <pc:docMk/>
            <pc:sldMk cId="3722900125" sldId="355"/>
            <ac:spMk id="9" creationId="{FA8A0F6A-053B-0169-CF03-65EC920E1600}"/>
          </ac:spMkLst>
        </pc:spChg>
        <pc:spChg chg="mod">
          <ac:chgData name="Noß, Dr. Ilka" userId="a418ff8b-8de4-404d-882a-035a234598e5" providerId="ADAL" clId="{6F370032-70B5-4B19-8DE1-95E5CAD921AB}" dt="2024-07-01T09:11:30.337" v="3839" actId="207"/>
          <ac:spMkLst>
            <pc:docMk/>
            <pc:sldMk cId="3722900125" sldId="355"/>
            <ac:spMk id="10" creationId="{FD2D2BE8-DCF3-02A3-FDA4-1A6A741755BE}"/>
          </ac:spMkLst>
        </pc:spChg>
        <pc:spChg chg="mod">
          <ac:chgData name="Noß, Dr. Ilka" userId="a418ff8b-8de4-404d-882a-035a234598e5" providerId="ADAL" clId="{6F370032-70B5-4B19-8DE1-95E5CAD921AB}" dt="2024-07-01T09:12:29.165" v="3908" actId="1076"/>
          <ac:spMkLst>
            <pc:docMk/>
            <pc:sldMk cId="3722900125" sldId="355"/>
            <ac:spMk id="11" creationId="{4578D4F8-A08E-CE32-B526-4FC4573DC9DC}"/>
          </ac:spMkLst>
        </pc:spChg>
        <pc:spChg chg="mod">
          <ac:chgData name="Noß, Dr. Ilka" userId="a418ff8b-8de4-404d-882a-035a234598e5" providerId="ADAL" clId="{6F370032-70B5-4B19-8DE1-95E5CAD921AB}" dt="2024-07-01T09:15:46.305" v="4106" actId="20577"/>
          <ac:spMkLst>
            <pc:docMk/>
            <pc:sldMk cId="3722900125" sldId="355"/>
            <ac:spMk id="12" creationId="{82C69A29-976D-12F4-DB29-322AECB2CF13}"/>
          </ac:spMkLst>
        </pc:spChg>
        <pc:spChg chg="mod">
          <ac:chgData name="Noß, Dr. Ilka" userId="a418ff8b-8de4-404d-882a-035a234598e5" providerId="ADAL" clId="{6F370032-70B5-4B19-8DE1-95E5CAD921AB}" dt="2024-07-01T09:14:15.977" v="4030" actId="207"/>
          <ac:spMkLst>
            <pc:docMk/>
            <pc:sldMk cId="3722900125" sldId="355"/>
            <ac:spMk id="13" creationId="{6F969B39-55B0-AB30-0F6D-D8DD1CBFFAB3}"/>
          </ac:spMkLst>
        </pc:spChg>
        <pc:spChg chg="mod">
          <ac:chgData name="Noß, Dr. Ilka" userId="a418ff8b-8de4-404d-882a-035a234598e5" providerId="ADAL" clId="{6F370032-70B5-4B19-8DE1-95E5CAD921AB}" dt="2024-07-01T09:15:55.823" v="4120" actId="207"/>
          <ac:spMkLst>
            <pc:docMk/>
            <pc:sldMk cId="3722900125" sldId="355"/>
            <ac:spMk id="14" creationId="{5DE2FE0B-D125-6319-0FFA-A9C0012AE686}"/>
          </ac:spMkLst>
        </pc:spChg>
        <pc:spChg chg="mod">
          <ac:chgData name="Noß, Dr. Ilka" userId="a418ff8b-8de4-404d-882a-035a234598e5" providerId="ADAL" clId="{6F370032-70B5-4B19-8DE1-95E5CAD921AB}" dt="2024-07-01T09:11:19.148" v="3828" actId="207"/>
          <ac:spMkLst>
            <pc:docMk/>
            <pc:sldMk cId="3722900125" sldId="355"/>
            <ac:spMk id="15" creationId="{6E2F39CA-BB1E-7BC5-F911-436117BB3B7D}"/>
          </ac:spMkLst>
        </pc:spChg>
        <pc:spChg chg="add mod">
          <ac:chgData name="Noß, Dr. Ilka" userId="a418ff8b-8de4-404d-882a-035a234598e5" providerId="ADAL" clId="{6F370032-70B5-4B19-8DE1-95E5CAD921AB}" dt="2024-07-01T09:19:13.358" v="4330" actId="1076"/>
          <ac:spMkLst>
            <pc:docMk/>
            <pc:sldMk cId="3722900125" sldId="355"/>
            <ac:spMk id="16" creationId="{1698C51A-1ED6-EE4A-7129-4776ECC87F02}"/>
          </ac:spMkLst>
        </pc:spChg>
        <pc:spChg chg="add mod">
          <ac:chgData name="Noß, Dr. Ilka" userId="a418ff8b-8de4-404d-882a-035a234598e5" providerId="ADAL" clId="{6F370032-70B5-4B19-8DE1-95E5CAD921AB}" dt="2024-07-01T09:19:23.240" v="4343" actId="20577"/>
          <ac:spMkLst>
            <pc:docMk/>
            <pc:sldMk cId="3722900125" sldId="355"/>
            <ac:spMk id="17" creationId="{907E4C1B-1DE0-DFFE-FD3D-1FD3C34FC1FF}"/>
          </ac:spMkLst>
        </pc:spChg>
        <pc:spChg chg="mod">
          <ac:chgData name="Noß, Dr. Ilka" userId="a418ff8b-8de4-404d-882a-035a234598e5" providerId="ADAL" clId="{6F370032-70B5-4B19-8DE1-95E5CAD921AB}" dt="2024-07-01T09:13:02.009" v="3954" actId="20577"/>
          <ac:spMkLst>
            <pc:docMk/>
            <pc:sldMk cId="3722900125" sldId="355"/>
            <ac:spMk id="18" creationId="{51C92E19-ACF4-120D-3A6E-8353E40B5113}"/>
          </ac:spMkLst>
        </pc:spChg>
        <pc:spChg chg="mod">
          <ac:chgData name="Noß, Dr. Ilka" userId="a418ff8b-8de4-404d-882a-035a234598e5" providerId="ADAL" clId="{6F370032-70B5-4B19-8DE1-95E5CAD921AB}" dt="2024-07-01T09:11:46.631" v="3860" actId="20577"/>
          <ac:spMkLst>
            <pc:docMk/>
            <pc:sldMk cId="3722900125" sldId="355"/>
            <ac:spMk id="19" creationId="{BDBBA077-940E-EC65-2A7F-664ADD917468}"/>
          </ac:spMkLst>
        </pc:spChg>
        <pc:spChg chg="mod">
          <ac:chgData name="Noß, Dr. Ilka" userId="a418ff8b-8de4-404d-882a-035a234598e5" providerId="ADAL" clId="{6F370032-70B5-4B19-8DE1-95E5CAD921AB}" dt="2024-07-01T09:10:36.075" v="3797" actId="20577"/>
          <ac:spMkLst>
            <pc:docMk/>
            <pc:sldMk cId="3722900125" sldId="355"/>
            <ac:spMk id="20" creationId="{952CBB0C-83B1-DF01-3740-06D2994EB0E2}"/>
          </ac:spMkLst>
        </pc:spChg>
        <pc:spChg chg="mod">
          <ac:chgData name="Noß, Dr. Ilka" userId="a418ff8b-8de4-404d-882a-035a234598e5" providerId="ADAL" clId="{6F370032-70B5-4B19-8DE1-95E5CAD921AB}" dt="2024-07-01T09:12:43.027" v="3923" actId="20577"/>
          <ac:spMkLst>
            <pc:docMk/>
            <pc:sldMk cId="3722900125" sldId="355"/>
            <ac:spMk id="21" creationId="{E29AF857-D7AB-9262-79AA-10623C246709}"/>
          </ac:spMkLst>
        </pc:spChg>
        <pc:spChg chg="mod">
          <ac:chgData name="Noß, Dr. Ilka" userId="a418ff8b-8de4-404d-882a-035a234598e5" providerId="ADAL" clId="{6F370032-70B5-4B19-8DE1-95E5CAD921AB}" dt="2024-07-01T09:18:12.380" v="4255" actId="20577"/>
          <ac:spMkLst>
            <pc:docMk/>
            <pc:sldMk cId="3722900125" sldId="355"/>
            <ac:spMk id="22" creationId="{710E5D41-261B-A035-A6F1-CB18E2EB7A24}"/>
          </ac:spMkLst>
        </pc:spChg>
        <pc:spChg chg="mod">
          <ac:chgData name="Noß, Dr. Ilka" userId="a418ff8b-8de4-404d-882a-035a234598e5" providerId="ADAL" clId="{6F370032-70B5-4B19-8DE1-95E5CAD921AB}" dt="2024-07-01T09:11:37.489" v="3847" actId="20577"/>
          <ac:spMkLst>
            <pc:docMk/>
            <pc:sldMk cId="3722900125" sldId="355"/>
            <ac:spMk id="23" creationId="{0C053D99-8D15-EBAE-9591-3ADE2BB80D7F}"/>
          </ac:spMkLst>
        </pc:spChg>
        <pc:spChg chg="mod">
          <ac:chgData name="Noß, Dr. Ilka" userId="a418ff8b-8de4-404d-882a-035a234598e5" providerId="ADAL" clId="{6F370032-70B5-4B19-8DE1-95E5CAD921AB}" dt="2024-07-01T09:13:39.990" v="3999" actId="20577"/>
          <ac:spMkLst>
            <pc:docMk/>
            <pc:sldMk cId="3722900125" sldId="355"/>
            <ac:spMk id="24" creationId="{48ED72AC-86FA-FAB6-1CD0-E76E5CFCCC18}"/>
          </ac:spMkLst>
        </pc:spChg>
        <pc:spChg chg="mod">
          <ac:chgData name="Noß, Dr. Ilka" userId="a418ff8b-8de4-404d-882a-035a234598e5" providerId="ADAL" clId="{6F370032-70B5-4B19-8DE1-95E5CAD921AB}" dt="2024-07-01T09:12:51.045" v="3935" actId="20577"/>
          <ac:spMkLst>
            <pc:docMk/>
            <pc:sldMk cId="3722900125" sldId="355"/>
            <ac:spMk id="25" creationId="{6EAF7815-65A9-EAE0-FBCC-9CB07742D356}"/>
          </ac:spMkLst>
        </pc:spChg>
        <pc:spChg chg="mod">
          <ac:chgData name="Noß, Dr. Ilka" userId="a418ff8b-8de4-404d-882a-035a234598e5" providerId="ADAL" clId="{6F370032-70B5-4B19-8DE1-95E5CAD921AB}" dt="2024-07-01T09:14:35.652" v="4043" actId="20577"/>
          <ac:spMkLst>
            <pc:docMk/>
            <pc:sldMk cId="3722900125" sldId="355"/>
            <ac:spMk id="26" creationId="{78CC8ABE-E136-417C-21CA-0ABA127C33A4}"/>
          </ac:spMkLst>
        </pc:spChg>
        <pc:spChg chg="mod">
          <ac:chgData name="Noß, Dr. Ilka" userId="a418ff8b-8de4-404d-882a-035a234598e5" providerId="ADAL" clId="{6F370032-70B5-4B19-8DE1-95E5CAD921AB}" dt="2024-07-01T09:12:15.254" v="3886" actId="1076"/>
          <ac:spMkLst>
            <pc:docMk/>
            <pc:sldMk cId="3722900125" sldId="355"/>
            <ac:spMk id="27" creationId="{9C461A45-1E19-AA0F-F650-73DE06ADB02A}"/>
          </ac:spMkLst>
        </pc:spChg>
        <pc:spChg chg="mod">
          <ac:chgData name="Noß, Dr. Ilka" userId="a418ff8b-8de4-404d-882a-035a234598e5" providerId="ADAL" clId="{6F370032-70B5-4B19-8DE1-95E5CAD921AB}" dt="2024-07-01T09:11:10.110" v="3820" actId="947"/>
          <ac:spMkLst>
            <pc:docMk/>
            <pc:sldMk cId="3722900125" sldId="355"/>
            <ac:spMk id="28" creationId="{582D2A35-0AE3-C39F-62A1-0C6F6C40832B}"/>
          </ac:spMkLst>
        </pc:spChg>
        <pc:spChg chg="mod">
          <ac:chgData name="Noß, Dr. Ilka" userId="a418ff8b-8de4-404d-882a-035a234598e5" providerId="ADAL" clId="{6F370032-70B5-4B19-8DE1-95E5CAD921AB}" dt="2024-07-01T09:15:23.545" v="4080" actId="207"/>
          <ac:spMkLst>
            <pc:docMk/>
            <pc:sldMk cId="3722900125" sldId="355"/>
            <ac:spMk id="29" creationId="{40C02723-8EBA-50F1-3AA0-E61553F57FAE}"/>
          </ac:spMkLst>
        </pc:spChg>
        <pc:spChg chg="mod">
          <ac:chgData name="Noß, Dr. Ilka" userId="a418ff8b-8de4-404d-882a-035a234598e5" providerId="ADAL" clId="{6F370032-70B5-4B19-8DE1-95E5CAD921AB}" dt="2024-07-01T09:17:49.985" v="4229" actId="207"/>
          <ac:spMkLst>
            <pc:docMk/>
            <pc:sldMk cId="3722900125" sldId="355"/>
            <ac:spMk id="30" creationId="{7F6D0684-F0F5-A21C-55C2-215976FBA925}"/>
          </ac:spMkLst>
        </pc:spChg>
        <pc:spChg chg="mod">
          <ac:chgData name="Noß, Dr. Ilka" userId="a418ff8b-8de4-404d-882a-035a234598e5" providerId="ADAL" clId="{6F370032-70B5-4B19-8DE1-95E5CAD921AB}" dt="2024-07-01T09:13:30.345" v="3987" actId="20577"/>
          <ac:spMkLst>
            <pc:docMk/>
            <pc:sldMk cId="3722900125" sldId="355"/>
            <ac:spMk id="31" creationId="{4386A791-A335-5DBE-8548-DB6A6F93336C}"/>
          </ac:spMkLst>
        </pc:spChg>
        <pc:spChg chg="mod">
          <ac:chgData name="Noß, Dr. Ilka" userId="a418ff8b-8de4-404d-882a-035a234598e5" providerId="ADAL" clId="{6F370032-70B5-4B19-8DE1-95E5CAD921AB}" dt="2024-07-01T09:13:47.760" v="4010" actId="20577"/>
          <ac:spMkLst>
            <pc:docMk/>
            <pc:sldMk cId="3722900125" sldId="355"/>
            <ac:spMk id="32" creationId="{7A44A43E-03AD-CBF0-6E94-814D28099AE0}"/>
          </ac:spMkLst>
        </pc:spChg>
        <pc:spChg chg="mod">
          <ac:chgData name="Noß, Dr. Ilka" userId="a418ff8b-8de4-404d-882a-035a234598e5" providerId="ADAL" clId="{6F370032-70B5-4B19-8DE1-95E5CAD921AB}" dt="2024-07-01T09:10:11.067" v="3769" actId="20577"/>
          <ac:spMkLst>
            <pc:docMk/>
            <pc:sldMk cId="3722900125" sldId="355"/>
            <ac:spMk id="33" creationId="{901D0706-5218-5DA0-CA80-96E7ED68F352}"/>
          </ac:spMkLst>
        </pc:spChg>
        <pc:spChg chg="mod">
          <ac:chgData name="Noß, Dr. Ilka" userId="a418ff8b-8de4-404d-882a-035a234598e5" providerId="ADAL" clId="{6F370032-70B5-4B19-8DE1-95E5CAD921AB}" dt="2024-07-01T09:15:30.328" v="4087" actId="20577"/>
          <ac:spMkLst>
            <pc:docMk/>
            <pc:sldMk cId="3722900125" sldId="355"/>
            <ac:spMk id="34" creationId="{F63754AB-2E67-BDA4-0D50-2CDD4DCD4BC4}"/>
          </ac:spMkLst>
        </pc:spChg>
        <pc:spChg chg="mod">
          <ac:chgData name="Noß, Dr. Ilka" userId="a418ff8b-8de4-404d-882a-035a234598e5" providerId="ADAL" clId="{6F370032-70B5-4B19-8DE1-95E5CAD921AB}" dt="2024-07-01T09:09:51.981" v="3756" actId="20577"/>
          <ac:spMkLst>
            <pc:docMk/>
            <pc:sldMk cId="3722900125" sldId="355"/>
            <ac:spMk id="35" creationId="{1EFFE60B-BF3E-2A7B-FB98-5C55312A6736}"/>
          </ac:spMkLst>
        </pc:spChg>
        <pc:spChg chg="mod">
          <ac:chgData name="Noß, Dr. Ilka" userId="a418ff8b-8de4-404d-882a-035a234598e5" providerId="ADAL" clId="{6F370032-70B5-4B19-8DE1-95E5CAD921AB}" dt="2024-07-01T09:10:19.408" v="3783" actId="20577"/>
          <ac:spMkLst>
            <pc:docMk/>
            <pc:sldMk cId="3722900125" sldId="355"/>
            <ac:spMk id="36" creationId="{25F334DB-E556-2621-71E2-EBF4017843F6}"/>
          </ac:spMkLst>
        </pc:spChg>
        <pc:spChg chg="mod">
          <ac:chgData name="Noß, Dr. Ilka" userId="a418ff8b-8de4-404d-882a-035a234598e5" providerId="ADAL" clId="{6F370032-70B5-4B19-8DE1-95E5CAD921AB}" dt="2024-07-01T09:15:36.313" v="4096" actId="20577"/>
          <ac:spMkLst>
            <pc:docMk/>
            <pc:sldMk cId="3722900125" sldId="355"/>
            <ac:spMk id="37" creationId="{380CB46C-E9A7-4625-D4D3-47F4669B7B55}"/>
          </ac:spMkLst>
        </pc:spChg>
        <pc:spChg chg="mod">
          <ac:chgData name="Noß, Dr. Ilka" userId="a418ff8b-8de4-404d-882a-035a234598e5" providerId="ADAL" clId="{6F370032-70B5-4B19-8DE1-95E5CAD921AB}" dt="2024-07-01T09:16:47.312" v="4149" actId="207"/>
          <ac:spMkLst>
            <pc:docMk/>
            <pc:sldMk cId="3722900125" sldId="355"/>
            <ac:spMk id="39" creationId="{8D846D92-BED8-0F58-D835-FD26F425A251}"/>
          </ac:spMkLst>
        </pc:spChg>
        <pc:spChg chg="mod">
          <ac:chgData name="Noß, Dr. Ilka" userId="a418ff8b-8de4-404d-882a-035a234598e5" providerId="ADAL" clId="{6F370032-70B5-4B19-8DE1-95E5CAD921AB}" dt="2024-07-01T09:14:49.696" v="4054" actId="20577"/>
          <ac:spMkLst>
            <pc:docMk/>
            <pc:sldMk cId="3722900125" sldId="355"/>
            <ac:spMk id="40" creationId="{30DBC9A1-3F2A-93BC-2B04-1E5665389E77}"/>
          </ac:spMkLst>
        </pc:spChg>
        <pc:spChg chg="mod">
          <ac:chgData name="Noß, Dr. Ilka" userId="a418ff8b-8de4-404d-882a-035a234598e5" providerId="ADAL" clId="{6F370032-70B5-4B19-8DE1-95E5CAD921AB}" dt="2024-07-01T09:12:36.341" v="3917" actId="20577"/>
          <ac:spMkLst>
            <pc:docMk/>
            <pc:sldMk cId="3722900125" sldId="355"/>
            <ac:spMk id="41" creationId="{10CD6605-EE4C-3A2A-9EE3-D2D0546A65A5}"/>
          </ac:spMkLst>
        </pc:spChg>
        <pc:spChg chg="mod">
          <ac:chgData name="Noß, Dr. Ilka" userId="a418ff8b-8de4-404d-882a-035a234598e5" providerId="ADAL" clId="{6F370032-70B5-4B19-8DE1-95E5CAD921AB}" dt="2024-07-01T09:16:16.339" v="4138" actId="20577"/>
          <ac:spMkLst>
            <pc:docMk/>
            <pc:sldMk cId="3722900125" sldId="355"/>
            <ac:spMk id="42" creationId="{487E639B-742A-7D82-631D-8DD707CFE974}"/>
          </ac:spMkLst>
        </pc:spChg>
        <pc:spChg chg="mod">
          <ac:chgData name="Noß, Dr. Ilka" userId="a418ff8b-8de4-404d-882a-035a234598e5" providerId="ADAL" clId="{6F370032-70B5-4B19-8DE1-95E5CAD921AB}" dt="2024-07-01T09:15:07.645" v="4075" actId="207"/>
          <ac:spMkLst>
            <pc:docMk/>
            <pc:sldMk cId="3722900125" sldId="355"/>
            <ac:spMk id="43" creationId="{0F02B09B-0A32-48C5-FD5B-438725CE8D36}"/>
          </ac:spMkLst>
        </pc:spChg>
        <pc:spChg chg="mod">
          <ac:chgData name="Noß, Dr. Ilka" userId="a418ff8b-8de4-404d-882a-035a234598e5" providerId="ADAL" clId="{6F370032-70B5-4B19-8DE1-95E5CAD921AB}" dt="2024-07-01T09:17:36.501" v="4205" actId="20577"/>
          <ac:spMkLst>
            <pc:docMk/>
            <pc:sldMk cId="3722900125" sldId="355"/>
            <ac:spMk id="46" creationId="{62CDB661-703C-CFBA-88C8-9AA9CB30775C}"/>
          </ac:spMkLst>
        </pc:spChg>
        <pc:spChg chg="mod">
          <ac:chgData name="Noß, Dr. Ilka" userId="a418ff8b-8de4-404d-882a-035a234598e5" providerId="ADAL" clId="{6F370032-70B5-4B19-8DE1-95E5CAD921AB}" dt="2024-07-01T09:16:02.466" v="4129" actId="207"/>
          <ac:spMkLst>
            <pc:docMk/>
            <pc:sldMk cId="3722900125" sldId="355"/>
            <ac:spMk id="47" creationId="{2685102A-BBDA-8CA1-BD47-A9C890CDD74F}"/>
          </ac:spMkLst>
        </pc:spChg>
        <pc:spChg chg="mod">
          <ac:chgData name="Noß, Dr. Ilka" userId="a418ff8b-8de4-404d-882a-035a234598e5" providerId="ADAL" clId="{6F370032-70B5-4B19-8DE1-95E5CAD921AB}" dt="2024-07-01T09:10:04.255" v="3761" actId="1076"/>
          <ac:spMkLst>
            <pc:docMk/>
            <pc:sldMk cId="3722900125" sldId="355"/>
            <ac:spMk id="48" creationId="{24FE3FAB-F674-EEF4-D707-03E8F18DD5CE}"/>
          </ac:spMkLst>
        </pc:spChg>
        <pc:spChg chg="mod">
          <ac:chgData name="Noß, Dr. Ilka" userId="a418ff8b-8de4-404d-882a-035a234598e5" providerId="ADAL" clId="{6F370032-70B5-4B19-8DE1-95E5CAD921AB}" dt="2024-07-01T09:10:47.198" v="3809" actId="20577"/>
          <ac:spMkLst>
            <pc:docMk/>
            <pc:sldMk cId="3722900125" sldId="355"/>
            <ac:spMk id="49" creationId="{246CF68C-EB8A-294F-BAA6-92434D8DF56D}"/>
          </ac:spMkLst>
        </pc:spChg>
        <pc:spChg chg="mod">
          <ac:chgData name="Noß, Dr. Ilka" userId="a418ff8b-8de4-404d-882a-035a234598e5" providerId="ADAL" clId="{6F370032-70B5-4B19-8DE1-95E5CAD921AB}" dt="2024-07-01T09:13:24.112" v="3980" actId="20577"/>
          <ac:spMkLst>
            <pc:docMk/>
            <pc:sldMk cId="3722900125" sldId="355"/>
            <ac:spMk id="50" creationId="{B8E6D7B2-C007-7CD5-4759-C656C49193F3}"/>
          </ac:spMkLst>
        </pc:spChg>
        <pc:spChg chg="mod">
          <ac:chgData name="Noß, Dr. Ilka" userId="a418ff8b-8de4-404d-882a-035a234598e5" providerId="ADAL" clId="{6F370032-70B5-4B19-8DE1-95E5CAD921AB}" dt="2024-07-01T09:13:55.176" v="4020" actId="20577"/>
          <ac:spMkLst>
            <pc:docMk/>
            <pc:sldMk cId="3722900125" sldId="355"/>
            <ac:spMk id="51" creationId="{5EC253B6-4DD7-019D-371F-66A4F21C5049}"/>
          </ac:spMkLst>
        </pc:spChg>
        <pc:spChg chg="mod">
          <ac:chgData name="Noß, Dr. Ilka" userId="a418ff8b-8de4-404d-882a-035a234598e5" providerId="ADAL" clId="{6F370032-70B5-4B19-8DE1-95E5CAD921AB}" dt="2024-07-01T09:18:00.833" v="4239" actId="207"/>
          <ac:spMkLst>
            <pc:docMk/>
            <pc:sldMk cId="3722900125" sldId="355"/>
            <ac:spMk id="52" creationId="{5B4CB6BC-56F2-7BB2-720F-CDCD233A558E}"/>
          </ac:spMkLst>
        </pc:spChg>
        <pc:spChg chg="mod">
          <ac:chgData name="Noß, Dr. Ilka" userId="a418ff8b-8de4-404d-882a-035a234598e5" providerId="ADAL" clId="{6F370032-70B5-4B19-8DE1-95E5CAD921AB}" dt="2024-07-01T09:17:00.687" v="4166" actId="20577"/>
          <ac:spMkLst>
            <pc:docMk/>
            <pc:sldMk cId="3722900125" sldId="355"/>
            <ac:spMk id="53" creationId="{43B52104-3BC2-2092-B95E-43CDF3862B88}"/>
          </ac:spMkLst>
        </pc:spChg>
        <pc:spChg chg="mod">
          <ac:chgData name="Noß, Dr. Ilka" userId="a418ff8b-8de4-404d-882a-035a234598e5" providerId="ADAL" clId="{6F370032-70B5-4B19-8DE1-95E5CAD921AB}" dt="2024-07-01T09:17:10.430" v="4182" actId="207"/>
          <ac:spMkLst>
            <pc:docMk/>
            <pc:sldMk cId="3722900125" sldId="355"/>
            <ac:spMk id="56" creationId="{3B5FBBCC-C88A-4A56-7926-0F8BC8949804}"/>
          </ac:spMkLst>
        </pc:spChg>
      </pc:sldChg>
      <pc:sldChg chg="delSp modSp add mod">
        <pc:chgData name="Noß, Dr. Ilka" userId="a418ff8b-8de4-404d-882a-035a234598e5" providerId="ADAL" clId="{6F370032-70B5-4B19-8DE1-95E5CAD921AB}" dt="2024-07-01T09:32:54.587" v="5092" actId="1076"/>
        <pc:sldMkLst>
          <pc:docMk/>
          <pc:sldMk cId="1621755086" sldId="356"/>
        </pc:sldMkLst>
        <pc:spChg chg="mod">
          <ac:chgData name="Noß, Dr. Ilka" userId="a418ff8b-8de4-404d-882a-035a234598e5" providerId="ADAL" clId="{6F370032-70B5-4B19-8DE1-95E5CAD921AB}" dt="2024-07-01T08:16:51.791" v="2006" actId="20577"/>
          <ac:spMkLst>
            <pc:docMk/>
            <pc:sldMk cId="1621755086" sldId="356"/>
            <ac:spMk id="6" creationId="{DF10F3CB-D5C8-E5DD-63B7-A03A0BB3DA07}"/>
          </ac:spMkLst>
        </pc:spChg>
        <pc:spChg chg="mod">
          <ac:chgData name="Noß, Dr. Ilka" userId="a418ff8b-8de4-404d-882a-035a234598e5" providerId="ADAL" clId="{6F370032-70B5-4B19-8DE1-95E5CAD921AB}" dt="2024-07-01T08:46:36.112" v="3020" actId="207"/>
          <ac:spMkLst>
            <pc:docMk/>
            <pc:sldMk cId="1621755086" sldId="356"/>
            <ac:spMk id="7" creationId="{0C18CE22-BC1E-FD57-B384-79A1D8013226}"/>
          </ac:spMkLst>
        </pc:spChg>
        <pc:spChg chg="mod">
          <ac:chgData name="Noß, Dr. Ilka" userId="a418ff8b-8de4-404d-882a-035a234598e5" providerId="ADAL" clId="{6F370032-70B5-4B19-8DE1-95E5CAD921AB}" dt="2024-07-01T09:27:22.768" v="4661" actId="1076"/>
          <ac:spMkLst>
            <pc:docMk/>
            <pc:sldMk cId="1621755086" sldId="356"/>
            <ac:spMk id="8" creationId="{446856C0-D3FC-DB80-60B8-EABFA930165E}"/>
          </ac:spMkLst>
        </pc:spChg>
        <pc:spChg chg="mod">
          <ac:chgData name="Noß, Dr. Ilka" userId="a418ff8b-8de4-404d-882a-035a234598e5" providerId="ADAL" clId="{6F370032-70B5-4B19-8DE1-95E5CAD921AB}" dt="2024-07-01T09:25:10.300" v="4473" actId="20577"/>
          <ac:spMkLst>
            <pc:docMk/>
            <pc:sldMk cId="1621755086" sldId="356"/>
            <ac:spMk id="9" creationId="{FA8A0F6A-053B-0169-CF03-65EC920E1600}"/>
          </ac:spMkLst>
        </pc:spChg>
        <pc:spChg chg="mod">
          <ac:chgData name="Noß, Dr. Ilka" userId="a418ff8b-8de4-404d-882a-035a234598e5" providerId="ADAL" clId="{6F370032-70B5-4B19-8DE1-95E5CAD921AB}" dt="2024-07-01T09:27:30.108" v="4671" actId="20577"/>
          <ac:spMkLst>
            <pc:docMk/>
            <pc:sldMk cId="1621755086" sldId="356"/>
            <ac:spMk id="10" creationId="{FD2D2BE8-DCF3-02A3-FDA4-1A6A741755BE}"/>
          </ac:spMkLst>
        </pc:spChg>
        <pc:spChg chg="mod">
          <ac:chgData name="Noß, Dr. Ilka" userId="a418ff8b-8de4-404d-882a-035a234598e5" providerId="ADAL" clId="{6F370032-70B5-4B19-8DE1-95E5CAD921AB}" dt="2024-07-01T09:30:39.070" v="4938" actId="20577"/>
          <ac:spMkLst>
            <pc:docMk/>
            <pc:sldMk cId="1621755086" sldId="356"/>
            <ac:spMk id="11" creationId="{4578D4F8-A08E-CE32-B526-4FC4573DC9DC}"/>
          </ac:spMkLst>
        </pc:spChg>
        <pc:spChg chg="mod">
          <ac:chgData name="Noß, Dr. Ilka" userId="a418ff8b-8de4-404d-882a-035a234598e5" providerId="ADAL" clId="{6F370032-70B5-4B19-8DE1-95E5CAD921AB}" dt="2024-07-01T09:26:06.829" v="4542" actId="20577"/>
          <ac:spMkLst>
            <pc:docMk/>
            <pc:sldMk cId="1621755086" sldId="356"/>
            <ac:spMk id="12" creationId="{82C69A29-976D-12F4-DB29-322AECB2CF13}"/>
          </ac:spMkLst>
        </pc:spChg>
        <pc:spChg chg="mod">
          <ac:chgData name="Noß, Dr. Ilka" userId="a418ff8b-8de4-404d-882a-035a234598e5" providerId="ADAL" clId="{6F370032-70B5-4B19-8DE1-95E5CAD921AB}" dt="2024-07-01T09:29:20.494" v="4828" actId="207"/>
          <ac:spMkLst>
            <pc:docMk/>
            <pc:sldMk cId="1621755086" sldId="356"/>
            <ac:spMk id="13" creationId="{6F969B39-55B0-AB30-0F6D-D8DD1CBFFAB3}"/>
          </ac:spMkLst>
        </pc:spChg>
        <pc:spChg chg="mod">
          <ac:chgData name="Noß, Dr. Ilka" userId="a418ff8b-8de4-404d-882a-035a234598e5" providerId="ADAL" clId="{6F370032-70B5-4B19-8DE1-95E5CAD921AB}" dt="2024-07-01T09:32:46.260" v="5089" actId="1076"/>
          <ac:spMkLst>
            <pc:docMk/>
            <pc:sldMk cId="1621755086" sldId="356"/>
            <ac:spMk id="14" creationId="{5DE2FE0B-D125-6319-0FFA-A9C0012AE686}"/>
          </ac:spMkLst>
        </pc:spChg>
        <pc:spChg chg="mod">
          <ac:chgData name="Noß, Dr. Ilka" userId="a418ff8b-8de4-404d-882a-035a234598e5" providerId="ADAL" clId="{6F370032-70B5-4B19-8DE1-95E5CAD921AB}" dt="2024-07-01T09:29:42.608" v="4860" actId="20577"/>
          <ac:spMkLst>
            <pc:docMk/>
            <pc:sldMk cId="1621755086" sldId="356"/>
            <ac:spMk id="15" creationId="{6E2F39CA-BB1E-7BC5-F911-436117BB3B7D}"/>
          </ac:spMkLst>
        </pc:spChg>
        <pc:spChg chg="mod">
          <ac:chgData name="Noß, Dr. Ilka" userId="a418ff8b-8de4-404d-882a-035a234598e5" providerId="ADAL" clId="{6F370032-70B5-4B19-8DE1-95E5CAD921AB}" dt="2024-07-01T09:31:23.980" v="4996" actId="20577"/>
          <ac:spMkLst>
            <pc:docMk/>
            <pc:sldMk cId="1621755086" sldId="356"/>
            <ac:spMk id="18" creationId="{51C92E19-ACF4-120D-3A6E-8353E40B5113}"/>
          </ac:spMkLst>
        </pc:spChg>
        <pc:spChg chg="mod">
          <ac:chgData name="Noß, Dr. Ilka" userId="a418ff8b-8de4-404d-882a-035a234598e5" providerId="ADAL" clId="{6F370032-70B5-4B19-8DE1-95E5CAD921AB}" dt="2024-07-01T09:30:46.894" v="4943" actId="20577"/>
          <ac:spMkLst>
            <pc:docMk/>
            <pc:sldMk cId="1621755086" sldId="356"/>
            <ac:spMk id="19" creationId="{BDBBA077-940E-EC65-2A7F-664ADD917468}"/>
          </ac:spMkLst>
        </pc:spChg>
        <pc:spChg chg="mod">
          <ac:chgData name="Noß, Dr. Ilka" userId="a418ff8b-8de4-404d-882a-035a234598e5" providerId="ADAL" clId="{6F370032-70B5-4B19-8DE1-95E5CAD921AB}" dt="2024-07-01T09:26:22.309" v="4563" actId="207"/>
          <ac:spMkLst>
            <pc:docMk/>
            <pc:sldMk cId="1621755086" sldId="356"/>
            <ac:spMk id="20" creationId="{952CBB0C-83B1-DF01-3740-06D2994EB0E2}"/>
          </ac:spMkLst>
        </pc:spChg>
        <pc:spChg chg="mod">
          <ac:chgData name="Noß, Dr. Ilka" userId="a418ff8b-8de4-404d-882a-035a234598e5" providerId="ADAL" clId="{6F370032-70B5-4B19-8DE1-95E5CAD921AB}" dt="2024-07-01T09:27:48.018" v="4702" actId="20577"/>
          <ac:spMkLst>
            <pc:docMk/>
            <pc:sldMk cId="1621755086" sldId="356"/>
            <ac:spMk id="21" creationId="{E29AF857-D7AB-9262-79AA-10623C246709}"/>
          </ac:spMkLst>
        </pc:spChg>
        <pc:spChg chg="del mod">
          <ac:chgData name="Noß, Dr. Ilka" userId="a418ff8b-8de4-404d-882a-035a234598e5" providerId="ADAL" clId="{6F370032-70B5-4B19-8DE1-95E5CAD921AB}" dt="2024-07-01T09:32:28.189" v="5083" actId="478"/>
          <ac:spMkLst>
            <pc:docMk/>
            <pc:sldMk cId="1621755086" sldId="356"/>
            <ac:spMk id="22" creationId="{710E5D41-261B-A035-A6F1-CB18E2EB7A24}"/>
          </ac:spMkLst>
        </pc:spChg>
        <pc:spChg chg="mod">
          <ac:chgData name="Noß, Dr. Ilka" userId="a418ff8b-8de4-404d-882a-035a234598e5" providerId="ADAL" clId="{6F370032-70B5-4B19-8DE1-95E5CAD921AB}" dt="2024-07-01T09:26:55.651" v="4608" actId="20577"/>
          <ac:spMkLst>
            <pc:docMk/>
            <pc:sldMk cId="1621755086" sldId="356"/>
            <ac:spMk id="23" creationId="{0C053D99-8D15-EBAE-9591-3ADE2BB80D7F}"/>
          </ac:spMkLst>
        </pc:spChg>
        <pc:spChg chg="mod">
          <ac:chgData name="Noß, Dr. Ilka" userId="a418ff8b-8de4-404d-882a-035a234598e5" providerId="ADAL" clId="{6F370032-70B5-4B19-8DE1-95E5CAD921AB}" dt="2024-07-01T09:32:49.321" v="5090" actId="1076"/>
          <ac:spMkLst>
            <pc:docMk/>
            <pc:sldMk cId="1621755086" sldId="356"/>
            <ac:spMk id="24" creationId="{48ED72AC-86FA-FAB6-1CD0-E76E5CFCCC18}"/>
          </ac:spMkLst>
        </pc:spChg>
        <pc:spChg chg="mod">
          <ac:chgData name="Noß, Dr. Ilka" userId="a418ff8b-8de4-404d-882a-035a234598e5" providerId="ADAL" clId="{6F370032-70B5-4B19-8DE1-95E5CAD921AB}" dt="2024-07-01T09:28:09.384" v="4719" actId="20577"/>
          <ac:spMkLst>
            <pc:docMk/>
            <pc:sldMk cId="1621755086" sldId="356"/>
            <ac:spMk id="25" creationId="{6EAF7815-65A9-EAE0-FBCC-9CB07742D356}"/>
          </ac:spMkLst>
        </pc:spChg>
        <pc:spChg chg="mod">
          <ac:chgData name="Noß, Dr. Ilka" userId="a418ff8b-8de4-404d-882a-035a234598e5" providerId="ADAL" clId="{6F370032-70B5-4B19-8DE1-95E5CAD921AB}" dt="2024-07-01T09:28:36.444" v="4771" actId="20577"/>
          <ac:spMkLst>
            <pc:docMk/>
            <pc:sldMk cId="1621755086" sldId="356"/>
            <ac:spMk id="26" creationId="{78CC8ABE-E136-417C-21CA-0ABA127C33A4}"/>
          </ac:spMkLst>
        </pc:spChg>
        <pc:spChg chg="mod">
          <ac:chgData name="Noß, Dr. Ilka" userId="a418ff8b-8de4-404d-882a-035a234598e5" providerId="ADAL" clId="{6F370032-70B5-4B19-8DE1-95E5CAD921AB}" dt="2024-07-01T09:31:56.420" v="5046" actId="20577"/>
          <ac:spMkLst>
            <pc:docMk/>
            <pc:sldMk cId="1621755086" sldId="356"/>
            <ac:spMk id="27" creationId="{9C461A45-1E19-AA0F-F650-73DE06ADB02A}"/>
          </ac:spMkLst>
        </pc:spChg>
        <pc:spChg chg="del mod">
          <ac:chgData name="Noß, Dr. Ilka" userId="a418ff8b-8de4-404d-882a-035a234598e5" providerId="ADAL" clId="{6F370032-70B5-4B19-8DE1-95E5CAD921AB}" dt="2024-07-01T09:32:29.661" v="5084" actId="478"/>
          <ac:spMkLst>
            <pc:docMk/>
            <pc:sldMk cId="1621755086" sldId="356"/>
            <ac:spMk id="28" creationId="{582D2A35-0AE3-C39F-62A1-0C6F6C40832B}"/>
          </ac:spMkLst>
        </pc:spChg>
        <pc:spChg chg="del mod">
          <ac:chgData name="Noß, Dr. Ilka" userId="a418ff8b-8de4-404d-882a-035a234598e5" providerId="ADAL" clId="{6F370032-70B5-4B19-8DE1-95E5CAD921AB}" dt="2024-07-01T09:32:26.336" v="5082" actId="478"/>
          <ac:spMkLst>
            <pc:docMk/>
            <pc:sldMk cId="1621755086" sldId="356"/>
            <ac:spMk id="29" creationId="{40C02723-8EBA-50F1-3AA0-E61553F57FAE}"/>
          </ac:spMkLst>
        </pc:spChg>
        <pc:spChg chg="mod">
          <ac:chgData name="Noß, Dr. Ilka" userId="a418ff8b-8de4-404d-882a-035a234598e5" providerId="ADAL" clId="{6F370032-70B5-4B19-8DE1-95E5CAD921AB}" dt="2024-07-01T09:32:54.587" v="5092" actId="1076"/>
          <ac:spMkLst>
            <pc:docMk/>
            <pc:sldMk cId="1621755086" sldId="356"/>
            <ac:spMk id="30" creationId="{7F6D0684-F0F5-A21C-55C2-215976FBA925}"/>
          </ac:spMkLst>
        </pc:spChg>
        <pc:spChg chg="del mod">
          <ac:chgData name="Noß, Dr. Ilka" userId="a418ff8b-8de4-404d-882a-035a234598e5" providerId="ADAL" clId="{6F370032-70B5-4B19-8DE1-95E5CAD921AB}" dt="2024-07-01T09:32:20.308" v="5078"/>
          <ac:spMkLst>
            <pc:docMk/>
            <pc:sldMk cId="1621755086" sldId="356"/>
            <ac:spMk id="31" creationId="{4386A791-A335-5DBE-8548-DB6A6F93336C}"/>
          </ac:spMkLst>
        </pc:spChg>
        <pc:spChg chg="mod">
          <ac:chgData name="Noß, Dr. Ilka" userId="a418ff8b-8de4-404d-882a-035a234598e5" providerId="ADAL" clId="{6F370032-70B5-4B19-8DE1-95E5CAD921AB}" dt="2024-07-01T09:31:04.261" v="4972" actId="20577"/>
          <ac:spMkLst>
            <pc:docMk/>
            <pc:sldMk cId="1621755086" sldId="356"/>
            <ac:spMk id="32" creationId="{7A44A43E-03AD-CBF0-6E94-814D28099AE0}"/>
          </ac:spMkLst>
        </pc:spChg>
        <pc:spChg chg="mod">
          <ac:chgData name="Noß, Dr. Ilka" userId="a418ff8b-8de4-404d-882a-035a234598e5" providerId="ADAL" clId="{6F370032-70B5-4B19-8DE1-95E5CAD921AB}" dt="2024-07-01T09:24:15.893" v="4399" actId="20577"/>
          <ac:spMkLst>
            <pc:docMk/>
            <pc:sldMk cId="1621755086" sldId="356"/>
            <ac:spMk id="33" creationId="{901D0706-5218-5DA0-CA80-96E7ED68F352}"/>
          </ac:spMkLst>
        </pc:spChg>
        <pc:spChg chg="mod">
          <ac:chgData name="Noß, Dr. Ilka" userId="a418ff8b-8de4-404d-882a-035a234598e5" providerId="ADAL" clId="{6F370032-70B5-4B19-8DE1-95E5CAD921AB}" dt="2024-07-01T09:31:44.542" v="5026" actId="20577"/>
          <ac:spMkLst>
            <pc:docMk/>
            <pc:sldMk cId="1621755086" sldId="356"/>
            <ac:spMk id="34" creationId="{F63754AB-2E67-BDA4-0D50-2CDD4DCD4BC4}"/>
          </ac:spMkLst>
        </pc:spChg>
        <pc:spChg chg="mod">
          <ac:chgData name="Noß, Dr. Ilka" userId="a418ff8b-8de4-404d-882a-035a234598e5" providerId="ADAL" clId="{6F370032-70B5-4B19-8DE1-95E5CAD921AB}" dt="2024-07-01T09:25:37.856" v="4507" actId="20577"/>
          <ac:spMkLst>
            <pc:docMk/>
            <pc:sldMk cId="1621755086" sldId="356"/>
            <ac:spMk id="35" creationId="{1EFFE60B-BF3E-2A7B-FB98-5C55312A6736}"/>
          </ac:spMkLst>
        </pc:spChg>
        <pc:spChg chg="mod">
          <ac:chgData name="Noß, Dr. Ilka" userId="a418ff8b-8de4-404d-882a-035a234598e5" providerId="ADAL" clId="{6F370032-70B5-4B19-8DE1-95E5CAD921AB}" dt="2024-07-01T09:32:19.677" v="5076" actId="207"/>
          <ac:spMkLst>
            <pc:docMk/>
            <pc:sldMk cId="1621755086" sldId="356"/>
            <ac:spMk id="36" creationId="{25F334DB-E556-2621-71E2-EBF4017843F6}"/>
          </ac:spMkLst>
        </pc:spChg>
        <pc:spChg chg="mod">
          <ac:chgData name="Noß, Dr. Ilka" userId="a418ff8b-8de4-404d-882a-035a234598e5" providerId="ADAL" clId="{6F370032-70B5-4B19-8DE1-95E5CAD921AB}" dt="2024-07-01T09:24:06.593" v="4385" actId="20577"/>
          <ac:spMkLst>
            <pc:docMk/>
            <pc:sldMk cId="1621755086" sldId="356"/>
            <ac:spMk id="37" creationId="{380CB46C-E9A7-4625-D4D3-47F4669B7B55}"/>
          </ac:spMkLst>
        </pc:spChg>
        <pc:spChg chg="mod">
          <ac:chgData name="Noß, Dr. Ilka" userId="a418ff8b-8de4-404d-882a-035a234598e5" providerId="ADAL" clId="{6F370032-70B5-4B19-8DE1-95E5CAD921AB}" dt="2024-07-01T09:32:37.757" v="5087" actId="1076"/>
          <ac:spMkLst>
            <pc:docMk/>
            <pc:sldMk cId="1621755086" sldId="356"/>
            <ac:spMk id="39" creationId="{8D846D92-BED8-0F58-D835-FD26F425A251}"/>
          </ac:spMkLst>
        </pc:spChg>
        <pc:spChg chg="mod">
          <ac:chgData name="Noß, Dr. Ilka" userId="a418ff8b-8de4-404d-882a-035a234598e5" providerId="ADAL" clId="{6F370032-70B5-4B19-8DE1-95E5CAD921AB}" dt="2024-07-01T09:32:52.246" v="5091" actId="1076"/>
          <ac:spMkLst>
            <pc:docMk/>
            <pc:sldMk cId="1621755086" sldId="356"/>
            <ac:spMk id="40" creationId="{30DBC9A1-3F2A-93BC-2B04-1E5665389E77}"/>
          </ac:spMkLst>
        </pc:spChg>
        <pc:spChg chg="mod">
          <ac:chgData name="Noß, Dr. Ilka" userId="a418ff8b-8de4-404d-882a-035a234598e5" providerId="ADAL" clId="{6F370032-70B5-4B19-8DE1-95E5CAD921AB}" dt="2024-07-01T09:24:48.252" v="4445" actId="20577"/>
          <ac:spMkLst>
            <pc:docMk/>
            <pc:sldMk cId="1621755086" sldId="356"/>
            <ac:spMk id="41" creationId="{10CD6605-EE4C-3A2A-9EE3-D2D0546A65A5}"/>
          </ac:spMkLst>
        </pc:spChg>
        <pc:spChg chg="mod">
          <ac:chgData name="Noß, Dr. Ilka" userId="a418ff8b-8de4-404d-882a-035a234598e5" providerId="ADAL" clId="{6F370032-70B5-4B19-8DE1-95E5CAD921AB}" dt="2024-07-01T09:25:41.135" v="4508" actId="20577"/>
          <ac:spMkLst>
            <pc:docMk/>
            <pc:sldMk cId="1621755086" sldId="356"/>
            <ac:spMk id="42" creationId="{487E639B-742A-7D82-631D-8DD707CFE974}"/>
          </ac:spMkLst>
        </pc:spChg>
        <pc:spChg chg="del mod">
          <ac:chgData name="Noß, Dr. Ilka" userId="a418ff8b-8de4-404d-882a-035a234598e5" providerId="ADAL" clId="{6F370032-70B5-4B19-8DE1-95E5CAD921AB}" dt="2024-07-01T09:32:24.583" v="5081" actId="478"/>
          <ac:spMkLst>
            <pc:docMk/>
            <pc:sldMk cId="1621755086" sldId="356"/>
            <ac:spMk id="43" creationId="{0F02B09B-0A32-48C5-FD5B-438725CE8D36}"/>
          </ac:spMkLst>
        </pc:spChg>
        <pc:spChg chg="mod">
          <ac:chgData name="Noß, Dr. Ilka" userId="a418ff8b-8de4-404d-882a-035a234598e5" providerId="ADAL" clId="{6F370032-70B5-4B19-8DE1-95E5CAD921AB}" dt="2024-07-01T09:30:30.381" v="4923" actId="20577"/>
          <ac:spMkLst>
            <pc:docMk/>
            <pc:sldMk cId="1621755086" sldId="356"/>
            <ac:spMk id="46" creationId="{62CDB661-703C-CFBA-88C8-9AA9CB30775C}"/>
          </ac:spMkLst>
        </pc:spChg>
        <pc:spChg chg="mod">
          <ac:chgData name="Noß, Dr. Ilka" userId="a418ff8b-8de4-404d-882a-035a234598e5" providerId="ADAL" clId="{6F370032-70B5-4B19-8DE1-95E5CAD921AB}" dt="2024-07-01T09:25:59.865" v="4534" actId="1076"/>
          <ac:spMkLst>
            <pc:docMk/>
            <pc:sldMk cId="1621755086" sldId="356"/>
            <ac:spMk id="47" creationId="{2685102A-BBDA-8CA1-BD47-A9C890CDD74F}"/>
          </ac:spMkLst>
        </pc:spChg>
        <pc:spChg chg="mod">
          <ac:chgData name="Noß, Dr. Ilka" userId="a418ff8b-8de4-404d-882a-035a234598e5" providerId="ADAL" clId="{6F370032-70B5-4B19-8DE1-95E5CAD921AB}" dt="2024-07-01T09:26:42.611" v="4589" actId="207"/>
          <ac:spMkLst>
            <pc:docMk/>
            <pc:sldMk cId="1621755086" sldId="356"/>
            <ac:spMk id="48" creationId="{24FE3FAB-F674-EEF4-D707-03E8F18DD5CE}"/>
          </ac:spMkLst>
        </pc:spChg>
        <pc:spChg chg="mod">
          <ac:chgData name="Noß, Dr. Ilka" userId="a418ff8b-8de4-404d-882a-035a234598e5" providerId="ADAL" clId="{6F370032-70B5-4B19-8DE1-95E5CAD921AB}" dt="2024-07-01T09:32:42.089" v="5088" actId="1076"/>
          <ac:spMkLst>
            <pc:docMk/>
            <pc:sldMk cId="1621755086" sldId="356"/>
            <ac:spMk id="49" creationId="{246CF68C-EB8A-294F-BAA6-92434D8DF56D}"/>
          </ac:spMkLst>
        </pc:spChg>
        <pc:spChg chg="mod">
          <ac:chgData name="Noß, Dr. Ilka" userId="a418ff8b-8de4-404d-882a-035a234598e5" providerId="ADAL" clId="{6F370032-70B5-4B19-8DE1-95E5CAD921AB}" dt="2024-07-01T09:32:35.589" v="5086" actId="1076"/>
          <ac:spMkLst>
            <pc:docMk/>
            <pc:sldMk cId="1621755086" sldId="356"/>
            <ac:spMk id="50" creationId="{B8E6D7B2-C007-7CD5-4759-C656C49193F3}"/>
          </ac:spMkLst>
        </pc:spChg>
        <pc:spChg chg="mod">
          <ac:chgData name="Noß, Dr. Ilka" userId="a418ff8b-8de4-404d-882a-035a234598e5" providerId="ADAL" clId="{6F370032-70B5-4B19-8DE1-95E5CAD921AB}" dt="2024-07-01T09:28:48.136" v="4786" actId="20577"/>
          <ac:spMkLst>
            <pc:docMk/>
            <pc:sldMk cId="1621755086" sldId="356"/>
            <ac:spMk id="51" creationId="{5EC253B6-4DD7-019D-371F-66A4F21C5049}"/>
          </ac:spMkLst>
        </pc:spChg>
        <pc:spChg chg="mod">
          <ac:chgData name="Noß, Dr. Ilka" userId="a418ff8b-8de4-404d-882a-035a234598e5" providerId="ADAL" clId="{6F370032-70B5-4B19-8DE1-95E5CAD921AB}" dt="2024-07-01T09:30:08.484" v="4899" actId="1076"/>
          <ac:spMkLst>
            <pc:docMk/>
            <pc:sldMk cId="1621755086" sldId="356"/>
            <ac:spMk id="52" creationId="{5B4CB6BC-56F2-7BB2-720F-CDCD233A558E}"/>
          </ac:spMkLst>
        </pc:spChg>
        <pc:spChg chg="mod">
          <ac:chgData name="Noß, Dr. Ilka" userId="a418ff8b-8de4-404d-882a-035a234598e5" providerId="ADAL" clId="{6F370032-70B5-4B19-8DE1-95E5CAD921AB}" dt="2024-07-01T09:32:31.497" v="5085" actId="1076"/>
          <ac:spMkLst>
            <pc:docMk/>
            <pc:sldMk cId="1621755086" sldId="356"/>
            <ac:spMk id="53" creationId="{43B52104-3BC2-2092-B95E-43CDF3862B88}"/>
          </ac:spMkLst>
        </pc:spChg>
        <pc:spChg chg="mod">
          <ac:chgData name="Noß, Dr. Ilka" userId="a418ff8b-8de4-404d-882a-035a234598e5" providerId="ADAL" clId="{6F370032-70B5-4B19-8DE1-95E5CAD921AB}" dt="2024-07-01T09:27:40.041" v="4690" actId="20577"/>
          <ac:spMkLst>
            <pc:docMk/>
            <pc:sldMk cId="1621755086" sldId="356"/>
            <ac:spMk id="56" creationId="{3B5FBBCC-C88A-4A56-7926-0F8BC894980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0F8D963-35F0-4567-B663-DF300338A0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CCAFFC-0E41-42A3-A570-D796027F75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01BDE-6D8F-4FB4-A7E4-B61543A352E3}" type="datetimeFigureOut">
              <a:rPr lang="de-DE" smtClean="0"/>
              <a:t>01.07.2024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9B9764-DCED-4480-9A94-F2F4311E28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E34784-C57C-40EA-8EAA-9F614A2DB5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FD10-785C-4007-AAAC-C40C0AF6A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869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FA2E4-0B20-42CF-851E-88F1ADFFAF9A}" type="datetimeFigureOut">
              <a:rPr lang="de-DE" smtClean="0"/>
              <a:t>01.07.2024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60D80-CDFD-426E-AE16-EB1B753DA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öffent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EFED807-4C1E-4A4D-9CCD-9BE9440907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13" y="5505337"/>
            <a:ext cx="2160000" cy="5406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37F47A-F1F8-4FEC-9F96-AD61538352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20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FFF56C-91CA-4C8E-9F0F-C6F7A3C9E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372" y="340804"/>
            <a:ext cx="11324239" cy="1178840"/>
          </a:xfrm>
        </p:spPr>
        <p:txBody>
          <a:bodyPr anchor="b"/>
          <a:lstStyle>
            <a:lvl1pPr algn="l">
              <a:lnSpc>
                <a:spcPct val="950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DACF17-E8A6-4FB9-A951-BD8D2C87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372" y="1547562"/>
            <a:ext cx="11324239" cy="1178840"/>
          </a:xfrm>
        </p:spPr>
        <p:txBody>
          <a:bodyPr/>
          <a:lstStyle>
            <a:lvl1pPr marL="0" indent="0" algn="l">
              <a:lnSpc>
                <a:spcPct val="96000"/>
              </a:lnSpc>
              <a:buNone/>
              <a:defRPr sz="4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144DE0-64D0-468F-9832-0DCA1AD6D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72" y="2995200"/>
            <a:ext cx="11326813" cy="3244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>
                <a:latin typeface="+mj-lt"/>
              </a:defRPr>
            </a:lvl2pPr>
            <a:lvl3pPr marL="0" indent="0">
              <a:buFontTx/>
              <a:buNone/>
              <a:defRPr>
                <a:latin typeface="+mj-lt"/>
              </a:defRPr>
            </a:lvl3pPr>
            <a:lvl4pPr marL="0" indent="0">
              <a:buFontTx/>
              <a:buNone/>
              <a:defRPr>
                <a:latin typeface="+mj-lt"/>
              </a:defRPr>
            </a:lvl4pPr>
            <a:lvl5pPr>
              <a:defRPr b="0"/>
            </a:lvl5pPr>
          </a:lstStyle>
          <a:p>
            <a:r>
              <a:rPr lang="de-DE" dirty="0"/>
              <a:t>Referent 1, Referent 2, Referent 3 | Datum</a:t>
            </a:r>
          </a:p>
        </p:txBody>
      </p:sp>
      <p:grpSp>
        <p:nvGrpSpPr>
          <p:cNvPr id="9" name="Sticker">
            <a:extLst>
              <a:ext uri="{FF2B5EF4-FFF2-40B4-BE49-F238E27FC236}">
                <a16:creationId xmlns:a16="http://schemas.microsoft.com/office/drawing/2014/main" id="{B46AB539-0527-E549-B49B-AACB4C6FEB76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10809405" y="5805264"/>
            <a:ext cx="718274" cy="213264"/>
            <a:chOff x="8853051" y="1869344"/>
            <a:chExt cx="718274" cy="213264"/>
          </a:xfrm>
        </p:grpSpPr>
        <p:sp>
          <p:nvSpPr>
            <p:cNvPr id="11" name="Text">
              <a:extLst>
                <a:ext uri="{FF2B5EF4-FFF2-40B4-BE49-F238E27FC236}">
                  <a16:creationId xmlns:a16="http://schemas.microsoft.com/office/drawing/2014/main" id="{AA6F803B-6D04-A941-9630-31821ACB5B3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853051" y="1869344"/>
              <a:ext cx="718274" cy="21326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857250" rtl="0" eaLnBrk="1" fontAlgn="auto" latinLnBrk="0" hangingPunct="1">
                <a:lnSpc>
                  <a:spcPct val="99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Öffentlich</a:t>
              </a:r>
            </a:p>
          </p:txBody>
        </p:sp>
        <p:cxnSp>
          <p:nvCxnSpPr>
            <p:cNvPr id="12" name="Linie">
              <a:extLst>
                <a:ext uri="{FF2B5EF4-FFF2-40B4-BE49-F238E27FC236}">
                  <a16:creationId xmlns:a16="http://schemas.microsoft.com/office/drawing/2014/main" id="{BD3FEE77-A82B-D848-96E4-266E8F981037}"/>
                </a:ext>
              </a:extLst>
            </p:cNvPr>
            <p:cNvCxnSpPr>
              <a:cxnSpLocks noChangeShapeType="1"/>
              <a:stCxn id="11" idx="2"/>
              <a:endCxn id="11" idx="0"/>
            </p:cNvCxnSpPr>
            <p:nvPr/>
          </p:nvCxnSpPr>
          <p:spPr bwMode="auto">
            <a:xfrm>
              <a:off x="8853051" y="1869344"/>
              <a:ext cx="718274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</p:cxnSp>
        <p:cxnSp>
          <p:nvCxnSpPr>
            <p:cNvPr id="13" name="Linie">
              <a:extLst>
                <a:ext uri="{FF2B5EF4-FFF2-40B4-BE49-F238E27FC236}">
                  <a16:creationId xmlns:a16="http://schemas.microsoft.com/office/drawing/2014/main" id="{BBE0DBEA-1472-7C45-AF50-35397C59FDE0}"/>
                </a:ext>
              </a:extLst>
            </p:cNvPr>
            <p:cNvCxnSpPr>
              <a:cxnSpLocks noChangeShapeType="1"/>
              <a:stCxn id="11" idx="4"/>
              <a:endCxn id="11" idx="6"/>
            </p:cNvCxnSpPr>
            <p:nvPr/>
          </p:nvCxnSpPr>
          <p:spPr bwMode="auto">
            <a:xfrm>
              <a:off x="8853051" y="2082608"/>
              <a:ext cx="718274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7949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C46BA66-7CED-443C-B90A-2B3BD4699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162" y="322845"/>
            <a:ext cx="8407838" cy="69595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Agenda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F29D88-E747-4AB3-A80A-BC2C2D549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2" b="63936"/>
          <a:stretch/>
        </p:blipFill>
        <p:spPr>
          <a:xfrm>
            <a:off x="7315200" y="0"/>
            <a:ext cx="4876800" cy="2492896"/>
          </a:xfrm>
          <a:prstGeom prst="rect">
            <a:avLst/>
          </a:prstGeom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D065F1-5857-4233-BFA1-0EFCCAF68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F70981A7-B1C8-4BD6-A5EF-AF865B4DA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CAA2FFB-CD0E-47B5-96F8-D7D9D74B8C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200" y="1159200"/>
            <a:ext cx="11372400" cy="4789488"/>
          </a:xfrm>
        </p:spPr>
        <p:txBody>
          <a:bodyPr/>
          <a:lstStyle>
            <a:lvl1pPr marL="478800" indent="-478800">
              <a:buFont typeface="+mj-lt"/>
              <a:buAutoNum type="arabicPeriod"/>
              <a:defRPr/>
            </a:lvl1pPr>
            <a:lvl2pPr marL="478800" indent="-478800">
              <a:buFont typeface="+mj-lt"/>
              <a:buAutoNum type="arabicPeriod"/>
              <a:defRPr>
                <a:latin typeface="+mn-lt"/>
              </a:defRPr>
            </a:lvl2pPr>
            <a:lvl3pPr marL="478800" indent="-478800">
              <a:buFont typeface="+mj-lt"/>
              <a:buAutoNum type="arabicPeriod"/>
              <a:defRPr>
                <a:latin typeface="+mn-lt"/>
              </a:defRPr>
            </a:lvl3pPr>
            <a:lvl4pPr marL="478800" indent="-478800">
              <a:buFont typeface="+mj-lt"/>
              <a:buAutoNum type="arabicPeriod"/>
              <a:defRPr>
                <a:latin typeface="+mn-lt"/>
              </a:defRPr>
            </a:lvl4pPr>
            <a:lvl5pPr marL="478800" indent="-478800">
              <a:buFont typeface="+mj-lt"/>
              <a:buAutoNum type="arabicPeriod"/>
              <a:defRPr b="0">
                <a:latin typeface="+mn-lt"/>
              </a:defRPr>
            </a:lvl5pPr>
          </a:lstStyle>
          <a:p>
            <a:pPr lvl="0"/>
            <a:r>
              <a:rPr lang="de-DE" dirty="0"/>
              <a:t>Punkt der Agenda einfügen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704EC9-CC20-420E-884F-C25369ECCA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658799"/>
            <a:ext cx="84060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624736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CF006-13FC-4047-A760-173E9BB2A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0B83E7A-A8E8-4757-9EAF-4C82940373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200" y="1159200"/>
            <a:ext cx="11372400" cy="47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2211746-5689-4CF3-B0D6-58CBBB938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B6AE084-8BCC-4001-945A-ED75392E5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33AD2EF1-2617-48D4-AA51-C4109A0C66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6D86D06-BEF0-4D8F-B921-0439C4D0DB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5948363"/>
            <a:ext cx="9462148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</p:spTree>
    <p:extLst>
      <p:ext uri="{BB962C8B-B14F-4D97-AF65-F5344CB8AC3E}">
        <p14:creationId xmlns:p14="http://schemas.microsoft.com/office/powerpoint/2010/main" val="1456637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39788-BA46-44B4-830A-2CCC6B53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200" y="1159200"/>
            <a:ext cx="5454000" cy="47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F3CB16-1FAB-44C5-A3D9-CE40B4EE5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838" y="1159200"/>
            <a:ext cx="5454000" cy="47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ABCA058-0342-4016-BA14-CBE45AC0E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50192F3-8B40-4469-9A99-4CAB8386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62BCE9E-21FD-49FB-8C4E-79C2B28A1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6EF92729-3B8F-4679-8631-29597D7FE6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399" y="5948363"/>
            <a:ext cx="9460800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</p:spTree>
    <p:extLst>
      <p:ext uri="{BB962C8B-B14F-4D97-AF65-F5344CB8AC3E}">
        <p14:creationId xmlns:p14="http://schemas.microsoft.com/office/powerpoint/2010/main" val="1908132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39788-BA46-44B4-830A-2CCC6B53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200" y="1159200"/>
            <a:ext cx="3492000" cy="47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F3CB16-1FAB-44C5-A3D9-CE40B4EE5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6000" y="1159200"/>
            <a:ext cx="3492000" cy="47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9681F66-2838-40B9-9ADF-4B6EEA6DF8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63552" y="1159200"/>
            <a:ext cx="3492000" cy="47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560A209-D343-477E-B185-C268EDD51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E5521B0F-90C0-466E-BCA7-216209396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5E7DA6E2-46F7-494E-809F-55A8352F0E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09827638-8E60-416B-9A80-553AC17431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5948363"/>
            <a:ext cx="9460800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</p:spTree>
    <p:extLst>
      <p:ext uri="{BB962C8B-B14F-4D97-AF65-F5344CB8AC3E}">
        <p14:creationId xmlns:p14="http://schemas.microsoft.com/office/powerpoint/2010/main" val="3570109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9" userDrawn="1">
          <p15:clr>
            <a:srgbClr val="FBAE40"/>
          </p15:clr>
        </p15:guide>
        <p15:guide id="2" pos="4941" userDrawn="1">
          <p15:clr>
            <a:srgbClr val="FBAE40"/>
          </p15:clr>
        </p15:guide>
        <p15:guide id="3" pos="2471" userDrawn="1">
          <p15:clr>
            <a:srgbClr val="FBAE40"/>
          </p15:clr>
        </p15:guide>
        <p15:guide id="4" pos="521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39788-BA46-44B4-830A-2CCC6B53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437" y="1171199"/>
            <a:ext cx="2520000" cy="4761849"/>
          </a:xfrm>
        </p:spPr>
        <p:txBody>
          <a:bodyPr/>
          <a:lstStyle>
            <a:lvl1pPr>
              <a:lnSpc>
                <a:spcPct val="99000"/>
              </a:lnSpc>
              <a:defRPr sz="1600"/>
            </a:lvl1pPr>
            <a:lvl2pPr marL="162000" indent="-162000">
              <a:lnSpc>
                <a:spcPct val="99000"/>
              </a:lnSpc>
              <a:defRPr sz="1600"/>
            </a:lvl2pPr>
            <a:lvl3pPr marL="324000" indent="-162000">
              <a:lnSpc>
                <a:spcPct val="99000"/>
              </a:lnSpc>
              <a:defRPr sz="1600"/>
            </a:lvl3pPr>
            <a:lvl4pPr marL="486000" indent="-162000">
              <a:lnSpc>
                <a:spcPct val="99000"/>
              </a:lnSpc>
              <a:defRPr sz="1600"/>
            </a:lvl4pPr>
            <a:lvl5pPr>
              <a:lnSpc>
                <a:spcPct val="99000"/>
              </a:lnSpc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F3CB16-1FAB-44C5-A3D9-CE40B4EE5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7303" y="1171199"/>
            <a:ext cx="2520000" cy="4761849"/>
          </a:xfrm>
        </p:spPr>
        <p:txBody>
          <a:bodyPr/>
          <a:lstStyle>
            <a:lvl1pPr>
              <a:lnSpc>
                <a:spcPct val="99000"/>
              </a:lnSpc>
              <a:defRPr sz="1600"/>
            </a:lvl1pPr>
            <a:lvl2pPr marL="162000" indent="-162000">
              <a:lnSpc>
                <a:spcPct val="99000"/>
              </a:lnSpc>
              <a:defRPr sz="1600"/>
            </a:lvl2pPr>
            <a:lvl3pPr marL="324000" indent="-162000">
              <a:lnSpc>
                <a:spcPct val="99000"/>
              </a:lnSpc>
              <a:defRPr sz="1600"/>
            </a:lvl3pPr>
            <a:lvl4pPr marL="486000" indent="-162000">
              <a:lnSpc>
                <a:spcPct val="99000"/>
              </a:lnSpc>
              <a:defRPr sz="1600"/>
            </a:lvl4pPr>
            <a:lvl5pPr>
              <a:lnSpc>
                <a:spcPct val="99000"/>
              </a:lnSpc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9681F66-2838-40B9-9ADF-4B6EEA6DF8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269036" y="1171199"/>
            <a:ext cx="2520000" cy="4761849"/>
          </a:xfrm>
        </p:spPr>
        <p:txBody>
          <a:bodyPr/>
          <a:lstStyle>
            <a:lvl1pPr>
              <a:lnSpc>
                <a:spcPct val="99000"/>
              </a:lnSpc>
              <a:defRPr sz="1600"/>
            </a:lvl1pPr>
            <a:lvl2pPr marL="162000" indent="-162000">
              <a:lnSpc>
                <a:spcPct val="99000"/>
              </a:lnSpc>
              <a:defRPr sz="1600"/>
            </a:lvl2pPr>
            <a:lvl3pPr marL="324000" indent="-162000">
              <a:lnSpc>
                <a:spcPct val="99000"/>
              </a:lnSpc>
              <a:defRPr sz="1600"/>
            </a:lvl3pPr>
            <a:lvl4pPr marL="486000" indent="-162000">
              <a:lnSpc>
                <a:spcPct val="99000"/>
              </a:lnSpc>
              <a:defRPr sz="1600"/>
            </a:lvl4pPr>
            <a:lvl5pPr>
              <a:lnSpc>
                <a:spcPct val="99000"/>
              </a:lnSpc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8621472-AAFC-4993-B855-2AE1A925F0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8169" y="1171199"/>
            <a:ext cx="2520000" cy="4761849"/>
          </a:xfrm>
        </p:spPr>
        <p:txBody>
          <a:bodyPr/>
          <a:lstStyle>
            <a:lvl1pPr>
              <a:lnSpc>
                <a:spcPct val="99000"/>
              </a:lnSpc>
              <a:defRPr sz="1600"/>
            </a:lvl1pPr>
            <a:lvl2pPr marL="162000" indent="-162000">
              <a:lnSpc>
                <a:spcPct val="99000"/>
              </a:lnSpc>
              <a:defRPr sz="1600"/>
            </a:lvl2pPr>
            <a:lvl3pPr marL="324000" indent="-162000">
              <a:lnSpc>
                <a:spcPct val="99000"/>
              </a:lnSpc>
              <a:defRPr sz="1600"/>
            </a:lvl3pPr>
            <a:lvl4pPr marL="486000" indent="-162000">
              <a:lnSpc>
                <a:spcPct val="99000"/>
              </a:lnSpc>
              <a:defRPr sz="1600"/>
            </a:lvl4pPr>
            <a:lvl5pPr>
              <a:lnSpc>
                <a:spcPct val="99000"/>
              </a:lnSpc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A224537B-8C9E-494D-8771-97F0E332E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6BA8EE4A-EC5A-409C-BF31-3229A1469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44BA1B5-A5C2-447D-817F-84FB16A462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1C6416B9-AD29-4548-8D20-02CF8C69DC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5948363"/>
            <a:ext cx="9460800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</p:spTree>
    <p:extLst>
      <p:ext uri="{BB962C8B-B14F-4D97-AF65-F5344CB8AC3E}">
        <p14:creationId xmlns:p14="http://schemas.microsoft.com/office/powerpoint/2010/main" val="4064438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53" userDrawn="1">
          <p15:clr>
            <a:srgbClr val="FBAE40"/>
          </p15:clr>
        </p15:guide>
        <p15:guide id="2" pos="3710" userDrawn="1">
          <p15:clr>
            <a:srgbClr val="FBAE40"/>
          </p15:clr>
        </p15:guide>
        <p15:guide id="3" pos="5838" userDrawn="1">
          <p15:clr>
            <a:srgbClr val="FBAE40"/>
          </p15:clr>
        </p15:guide>
        <p15:guide id="4" pos="2123" userDrawn="1">
          <p15:clr>
            <a:srgbClr val="FBAE40"/>
          </p15:clr>
        </p15:guide>
        <p15:guide id="5" pos="5568" userDrawn="1">
          <p15:clr>
            <a:srgbClr val="FBAE40"/>
          </p15:clr>
        </p15:guide>
        <p15:guide id="6" pos="39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-spaltig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3E53BAF-2B7D-4FC6-B7FE-1E3438B7C9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" y="1222200"/>
            <a:ext cx="2509838" cy="2206800"/>
          </a:xfrm>
          <a:ln w="3175">
            <a:solidFill>
              <a:schemeClr val="tx2"/>
            </a:solidFill>
          </a:ln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0C76B094-B02B-4EC4-9EE3-3AE9D68DB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76634" y="1222200"/>
            <a:ext cx="2509200" cy="2206800"/>
          </a:xfrm>
          <a:ln w="3175">
            <a:solidFill>
              <a:schemeClr val="tx2"/>
            </a:solidFill>
          </a:ln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6A1D343-6359-41D9-901F-4B50E67F8C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0830" y="1222200"/>
            <a:ext cx="2509200" cy="2206800"/>
          </a:xfrm>
          <a:ln w="3175">
            <a:solidFill>
              <a:schemeClr val="tx2"/>
            </a:solidFill>
          </a:ln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3DF3D905-B50E-4F1E-8E59-23318FD9CA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5027" y="1222200"/>
            <a:ext cx="2509200" cy="2206800"/>
          </a:xfrm>
          <a:ln w="3175">
            <a:solidFill>
              <a:schemeClr val="tx2"/>
            </a:solidFill>
          </a:ln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39788-BA46-44B4-830A-2CCC6B53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437" y="3929684"/>
            <a:ext cx="2520000" cy="2055600"/>
          </a:xfrm>
        </p:spPr>
        <p:txBody>
          <a:bodyPr/>
          <a:lstStyle>
            <a:lvl1pPr>
              <a:lnSpc>
                <a:spcPct val="99000"/>
              </a:lnSpc>
              <a:defRPr sz="1600"/>
            </a:lvl1pPr>
            <a:lvl2pPr marL="162000" indent="-162000">
              <a:lnSpc>
                <a:spcPct val="99000"/>
              </a:lnSpc>
              <a:defRPr sz="1600"/>
            </a:lvl2pPr>
            <a:lvl3pPr marL="324000" indent="-162000">
              <a:lnSpc>
                <a:spcPct val="99000"/>
              </a:lnSpc>
              <a:defRPr sz="1600"/>
            </a:lvl3pPr>
            <a:lvl4pPr marL="486000" indent="-162000">
              <a:lnSpc>
                <a:spcPct val="99000"/>
              </a:lnSpc>
              <a:defRPr sz="1600"/>
            </a:lvl4pPr>
            <a:lvl5pPr>
              <a:lnSpc>
                <a:spcPct val="99000"/>
              </a:lnSpc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F3CB16-1FAB-44C5-A3D9-CE40B4EE5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7303" y="3929684"/>
            <a:ext cx="2520000" cy="2055600"/>
          </a:xfrm>
        </p:spPr>
        <p:txBody>
          <a:bodyPr/>
          <a:lstStyle>
            <a:lvl1pPr>
              <a:lnSpc>
                <a:spcPct val="99000"/>
              </a:lnSpc>
              <a:defRPr sz="1600"/>
            </a:lvl1pPr>
            <a:lvl2pPr marL="162000" indent="-162000">
              <a:lnSpc>
                <a:spcPct val="99000"/>
              </a:lnSpc>
              <a:defRPr sz="1600"/>
            </a:lvl2pPr>
            <a:lvl3pPr marL="324000" indent="-162000">
              <a:lnSpc>
                <a:spcPct val="99000"/>
              </a:lnSpc>
              <a:defRPr sz="1600"/>
            </a:lvl3pPr>
            <a:lvl4pPr marL="486000" indent="-162000">
              <a:lnSpc>
                <a:spcPct val="99000"/>
              </a:lnSpc>
              <a:defRPr sz="1600"/>
            </a:lvl4pPr>
            <a:lvl5pPr>
              <a:lnSpc>
                <a:spcPct val="99000"/>
              </a:lnSpc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9681F66-2838-40B9-9ADF-4B6EEA6DF8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269036" y="3929684"/>
            <a:ext cx="2520000" cy="2055600"/>
          </a:xfrm>
        </p:spPr>
        <p:txBody>
          <a:bodyPr/>
          <a:lstStyle>
            <a:lvl1pPr>
              <a:lnSpc>
                <a:spcPct val="99000"/>
              </a:lnSpc>
              <a:defRPr sz="1600"/>
            </a:lvl1pPr>
            <a:lvl2pPr marL="162000" indent="-162000">
              <a:lnSpc>
                <a:spcPct val="99000"/>
              </a:lnSpc>
              <a:defRPr sz="1600"/>
            </a:lvl2pPr>
            <a:lvl3pPr marL="324000" indent="-162000">
              <a:lnSpc>
                <a:spcPct val="99000"/>
              </a:lnSpc>
              <a:defRPr sz="1600"/>
            </a:lvl3pPr>
            <a:lvl4pPr marL="486000" indent="-162000">
              <a:lnSpc>
                <a:spcPct val="99000"/>
              </a:lnSpc>
              <a:defRPr sz="1600"/>
            </a:lvl4pPr>
            <a:lvl5pPr>
              <a:lnSpc>
                <a:spcPct val="99000"/>
              </a:lnSpc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8621472-AAFC-4993-B855-2AE1A925F0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8169" y="3929684"/>
            <a:ext cx="2520000" cy="2055600"/>
          </a:xfrm>
        </p:spPr>
        <p:txBody>
          <a:bodyPr/>
          <a:lstStyle>
            <a:lvl1pPr>
              <a:lnSpc>
                <a:spcPct val="99000"/>
              </a:lnSpc>
              <a:defRPr sz="1600"/>
            </a:lvl1pPr>
            <a:lvl2pPr marL="162000" indent="-162000">
              <a:lnSpc>
                <a:spcPct val="99000"/>
              </a:lnSpc>
              <a:defRPr sz="1600"/>
            </a:lvl2pPr>
            <a:lvl3pPr marL="324000" indent="-162000">
              <a:lnSpc>
                <a:spcPct val="99000"/>
              </a:lnSpc>
              <a:defRPr sz="1600"/>
            </a:lvl3pPr>
            <a:lvl4pPr marL="486000" indent="-162000">
              <a:lnSpc>
                <a:spcPct val="99000"/>
              </a:lnSpc>
              <a:defRPr sz="1600"/>
            </a:lvl4pPr>
            <a:lvl5pPr>
              <a:lnSpc>
                <a:spcPct val="99000"/>
              </a:lnSpc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A567661-07BB-4AFB-A563-E2ED49D53F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8072" y="3430800"/>
            <a:ext cx="2513566" cy="307975"/>
          </a:xfrm>
        </p:spPr>
        <p:txBody>
          <a:bodyPr tIns="64800"/>
          <a:lstStyle>
            <a:lvl1pPr indent="0">
              <a:lnSpc>
                <a:spcPct val="97000"/>
              </a:lnSpc>
              <a:buFontTx/>
              <a:buNone/>
              <a:defRPr sz="1200" i="1" baseline="0">
                <a:latin typeface="+mj-lt"/>
              </a:defRPr>
            </a:lvl1pPr>
            <a:lvl2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2pPr>
            <a:lvl3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3pPr>
            <a:lvl4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4pPr>
            <a:lvl5pPr indent="0">
              <a:lnSpc>
                <a:spcPts val="1440"/>
              </a:lnSpc>
              <a:buFontTx/>
              <a:buNone/>
              <a:defRPr sz="1200" b="0" i="1" baseline="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F6B76450-E2A3-4948-B61C-0FC87916C6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66000" y="3430800"/>
            <a:ext cx="2524038" cy="307975"/>
          </a:xfrm>
        </p:spPr>
        <p:txBody>
          <a:bodyPr tIns="64800"/>
          <a:lstStyle>
            <a:lvl1pPr indent="0">
              <a:lnSpc>
                <a:spcPct val="97000"/>
              </a:lnSpc>
              <a:buFontTx/>
              <a:buNone/>
              <a:defRPr sz="1200" i="1" baseline="0">
                <a:latin typeface="+mj-lt"/>
              </a:defRPr>
            </a:lvl1pPr>
            <a:lvl2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2pPr>
            <a:lvl3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3pPr>
            <a:lvl4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4pPr>
            <a:lvl5pPr indent="0">
              <a:lnSpc>
                <a:spcPts val="1440"/>
              </a:lnSpc>
              <a:buFontTx/>
              <a:buNone/>
              <a:defRPr sz="1200" b="0" i="1" baseline="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4994AD06-B7B2-4605-8462-5F7255CE0E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3002" y="3430800"/>
            <a:ext cx="2536737" cy="307975"/>
          </a:xfrm>
        </p:spPr>
        <p:txBody>
          <a:bodyPr tIns="64800"/>
          <a:lstStyle>
            <a:lvl1pPr indent="0">
              <a:lnSpc>
                <a:spcPct val="97000"/>
              </a:lnSpc>
              <a:buFontTx/>
              <a:buNone/>
              <a:defRPr sz="1200" i="1" baseline="0">
                <a:latin typeface="+mj-lt"/>
              </a:defRPr>
            </a:lvl1pPr>
            <a:lvl2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2pPr>
            <a:lvl3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3pPr>
            <a:lvl4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4pPr>
            <a:lvl5pPr indent="0">
              <a:lnSpc>
                <a:spcPts val="1440"/>
              </a:lnSpc>
              <a:buFontTx/>
              <a:buNone/>
              <a:defRPr sz="1200" b="0" i="1" baseline="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083BF40E-1C9F-41D1-B376-6F8B888AD2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65004" y="3430800"/>
            <a:ext cx="2506996" cy="307975"/>
          </a:xfrm>
        </p:spPr>
        <p:txBody>
          <a:bodyPr tIns="64800"/>
          <a:lstStyle>
            <a:lvl1pPr indent="0">
              <a:lnSpc>
                <a:spcPct val="97000"/>
              </a:lnSpc>
              <a:buFontTx/>
              <a:buNone/>
              <a:defRPr sz="1200" i="1" baseline="0">
                <a:latin typeface="+mj-lt"/>
              </a:defRPr>
            </a:lvl1pPr>
            <a:lvl2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2pPr>
            <a:lvl3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3pPr>
            <a:lvl4pPr marL="0" indent="0">
              <a:lnSpc>
                <a:spcPts val="1440"/>
              </a:lnSpc>
              <a:buFontTx/>
              <a:buNone/>
              <a:defRPr sz="1200" i="1" baseline="0">
                <a:latin typeface="+mj-lt"/>
              </a:defRPr>
            </a:lvl4pPr>
            <a:lvl5pPr indent="0">
              <a:lnSpc>
                <a:spcPts val="1440"/>
              </a:lnSpc>
              <a:buFontTx/>
              <a:buNone/>
              <a:defRPr sz="1200" b="0" i="1" baseline="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D54C82A-6561-4ED5-94CB-A6675DFB38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648435" y="2133630"/>
            <a:ext cx="2206800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23" name="Textplatzhalter 20">
            <a:extLst>
              <a:ext uri="{FF2B5EF4-FFF2-40B4-BE49-F238E27FC236}">
                <a16:creationId xmlns:a16="http://schemas.microsoft.com/office/drawing/2014/main" id="{BB3EB0B1-FE2F-4E78-8463-1750912216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4601596" y="2130689"/>
            <a:ext cx="2197319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E16DEF10-CF09-4CDA-8608-368CA4BBC6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7532024" y="2133630"/>
            <a:ext cx="2206800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C4BBB4F6-DFB0-4DB3-90A7-D672268EFB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10479757" y="2134529"/>
            <a:ext cx="2208601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57E235A9-570A-467B-A483-0FCF8BA9D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E8C30611-EB5C-4417-B5BB-BF524B37D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B56615B6-6FD7-4457-942F-B366D661D3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4110958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53">
          <p15:clr>
            <a:srgbClr val="FBAE40"/>
          </p15:clr>
        </p15:guide>
        <p15:guide id="2" pos="3710">
          <p15:clr>
            <a:srgbClr val="FBAE40"/>
          </p15:clr>
        </p15:guide>
        <p15:guide id="3" pos="5838">
          <p15:clr>
            <a:srgbClr val="FBAE40"/>
          </p15:clr>
        </p15:guide>
        <p15:guide id="4" pos="2123">
          <p15:clr>
            <a:srgbClr val="FBAE40"/>
          </p15:clr>
        </p15:guide>
        <p15:guide id="5" pos="5568">
          <p15:clr>
            <a:srgbClr val="FBAE40"/>
          </p15:clr>
        </p15:guide>
        <p15:guide id="6" pos="39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Margina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39788-BA46-44B4-830A-2CCC6B53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200" y="1159200"/>
            <a:ext cx="8422763" cy="4788000"/>
          </a:xfrm>
        </p:spPr>
        <p:txBody>
          <a:bodyPr/>
          <a:lstStyle>
            <a:lvl1pPr>
              <a:lnSpc>
                <a:spcPct val="100000"/>
              </a:lnSpc>
              <a:defRPr sz="2000" baseline="0"/>
            </a:lvl1pPr>
            <a:lvl2pPr marL="216000" indent="-216000">
              <a:lnSpc>
                <a:spcPct val="100000"/>
              </a:lnSpc>
              <a:defRPr sz="2000" baseline="0"/>
            </a:lvl2pPr>
            <a:lvl3pPr marL="432000" indent="-216000">
              <a:lnSpc>
                <a:spcPct val="100000"/>
              </a:lnSpc>
              <a:defRPr sz="2000" baseline="0"/>
            </a:lvl3pPr>
            <a:lvl4pPr marL="648000" indent="-216000">
              <a:lnSpc>
                <a:spcPct val="100000"/>
              </a:lnSpc>
              <a:defRPr sz="2000" baseline="0"/>
            </a:lvl4pPr>
            <a:lvl5pPr>
              <a:lnSpc>
                <a:spcPct val="100000"/>
              </a:lnSpc>
              <a:defRPr sz="2000" baseline="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9681F66-2838-40B9-9ADF-4B6EEA6DF8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269036" y="1179354"/>
            <a:ext cx="2520000" cy="4769009"/>
          </a:xfrm>
        </p:spPr>
        <p:txBody>
          <a:bodyPr/>
          <a:lstStyle>
            <a:lvl1pPr>
              <a:lnSpc>
                <a:spcPct val="99000"/>
              </a:lnSpc>
              <a:defRPr sz="1600"/>
            </a:lvl1pPr>
            <a:lvl2pPr marL="162000" indent="-162000">
              <a:lnSpc>
                <a:spcPct val="99000"/>
              </a:lnSpc>
              <a:defRPr sz="1600"/>
            </a:lvl2pPr>
            <a:lvl3pPr marL="324000" indent="-162000">
              <a:lnSpc>
                <a:spcPct val="99000"/>
              </a:lnSpc>
              <a:defRPr sz="1600"/>
            </a:lvl3pPr>
            <a:lvl4pPr marL="486000" indent="-162000">
              <a:lnSpc>
                <a:spcPct val="99000"/>
              </a:lnSpc>
              <a:defRPr sz="1600"/>
            </a:lvl4pPr>
            <a:lvl5pPr>
              <a:lnSpc>
                <a:spcPct val="99000"/>
              </a:lnSpc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8A0FDCA-ACBD-4FA0-9DA0-8528F1031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4625831-D6A7-402D-AE8F-F96B52E92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002AD84B-3A52-4DCE-B437-43B906E350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859F8E0B-2104-46DF-9C98-1310F47CDF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399" y="5948363"/>
            <a:ext cx="9460800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</p:spTree>
    <p:extLst>
      <p:ext uri="{BB962C8B-B14F-4D97-AF65-F5344CB8AC3E}">
        <p14:creationId xmlns:p14="http://schemas.microsoft.com/office/powerpoint/2010/main" val="52453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838">
          <p15:clr>
            <a:srgbClr val="FBAE40"/>
          </p15:clr>
        </p15:guide>
        <p15:guide id="5" pos="55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E7B0954-B172-4BE9-8E9F-AADF2BF8D4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2808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240A89DC-DBAB-4FD9-BC3B-F89B77646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9526018" y="3616017"/>
            <a:ext cx="4951625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3CD9E4B-2021-4E5A-9891-9E2B505B2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C6CE87C-2EEC-4F5D-90A6-3CF644159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0CEAD98D-B347-457B-8E9E-D8E681817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2784134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screen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E7B0954-B172-4BE9-8E9F-AADF2BF8D4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2808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240A89DC-DBAB-4FD9-BC3B-F89B77646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9526018" y="3616017"/>
            <a:ext cx="4951625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3CD9E4B-2021-4E5A-9891-9E2B505B2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C6CE87C-2EEC-4F5D-90A6-3CF644159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0CEAD98D-B347-457B-8E9E-D8E681817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1022637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visua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E7B0954-B172-4BE9-8E9F-AADF2BF8D4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8580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240A89DC-DBAB-4FD9-BC3B-F89B77646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9365762" y="3776273"/>
            <a:ext cx="5272137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3CD9E4B-2021-4E5A-9891-9E2B505B2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C6CE87C-2EEC-4F5D-90A6-3CF644159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0CEAD98D-B347-457B-8E9E-D8E681817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286432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EFED807-4C1E-4A4D-9CCD-9BE9440907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13" y="5505337"/>
            <a:ext cx="2160000" cy="5406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37F47A-F1F8-4FEC-9F96-AD61538352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20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FFF56C-91CA-4C8E-9F0F-C6F7A3C9E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372" y="340804"/>
            <a:ext cx="11324239" cy="1178840"/>
          </a:xfrm>
        </p:spPr>
        <p:txBody>
          <a:bodyPr anchor="b"/>
          <a:lstStyle>
            <a:lvl1pPr algn="l">
              <a:lnSpc>
                <a:spcPct val="950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DACF17-E8A6-4FB9-A951-BD8D2C87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372" y="1547562"/>
            <a:ext cx="11324239" cy="1178840"/>
          </a:xfrm>
        </p:spPr>
        <p:txBody>
          <a:bodyPr/>
          <a:lstStyle>
            <a:lvl1pPr marL="0" indent="0" algn="l">
              <a:lnSpc>
                <a:spcPct val="96000"/>
              </a:lnSpc>
              <a:buNone/>
              <a:defRPr sz="4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144DE0-64D0-468F-9832-0DCA1AD6D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72" y="2995200"/>
            <a:ext cx="11326813" cy="3244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>
                <a:latin typeface="+mj-lt"/>
              </a:defRPr>
            </a:lvl2pPr>
            <a:lvl3pPr marL="0" indent="0">
              <a:buFontTx/>
              <a:buNone/>
              <a:defRPr>
                <a:latin typeface="+mj-lt"/>
              </a:defRPr>
            </a:lvl3pPr>
            <a:lvl4pPr marL="0" indent="0">
              <a:buFontTx/>
              <a:buNone/>
              <a:defRPr>
                <a:latin typeface="+mj-lt"/>
              </a:defRPr>
            </a:lvl4pPr>
            <a:lvl5pPr>
              <a:defRPr b="0"/>
            </a:lvl5pPr>
          </a:lstStyle>
          <a:p>
            <a:r>
              <a:rPr lang="de-DE" dirty="0"/>
              <a:t>Referent 1, Referent 2, Referent 3 | Datum</a:t>
            </a:r>
          </a:p>
        </p:txBody>
      </p:sp>
      <p:grpSp>
        <p:nvGrpSpPr>
          <p:cNvPr id="9" name="Sticker">
            <a:extLst>
              <a:ext uri="{FF2B5EF4-FFF2-40B4-BE49-F238E27FC236}">
                <a16:creationId xmlns:a16="http://schemas.microsoft.com/office/drawing/2014/main" id="{B8A7DD32-55C7-CB4F-B448-4A731DC2FE4F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11084031" y="5805264"/>
            <a:ext cx="443648" cy="213264"/>
            <a:chOff x="9127677" y="1869344"/>
            <a:chExt cx="443648" cy="213264"/>
          </a:xfrm>
        </p:grpSpPr>
        <p:sp>
          <p:nvSpPr>
            <p:cNvPr id="11" name="Text">
              <a:extLst>
                <a:ext uri="{FF2B5EF4-FFF2-40B4-BE49-F238E27FC236}">
                  <a16:creationId xmlns:a16="http://schemas.microsoft.com/office/drawing/2014/main" id="{5898FF0C-6A29-AD42-9291-830C71FCD42E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127677" y="1869344"/>
              <a:ext cx="443648" cy="21326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857250" rtl="0" eaLnBrk="1" fontAlgn="auto" latinLnBrk="0" hangingPunct="1">
                <a:lnSpc>
                  <a:spcPct val="99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Intern</a:t>
              </a:r>
            </a:p>
          </p:txBody>
        </p:sp>
        <p:cxnSp>
          <p:nvCxnSpPr>
            <p:cNvPr id="12" name="Linie">
              <a:extLst>
                <a:ext uri="{FF2B5EF4-FFF2-40B4-BE49-F238E27FC236}">
                  <a16:creationId xmlns:a16="http://schemas.microsoft.com/office/drawing/2014/main" id="{4C55586D-6B35-7141-9F39-BE27AD1E5F6C}"/>
                </a:ext>
              </a:extLst>
            </p:cNvPr>
            <p:cNvCxnSpPr>
              <a:cxnSpLocks noChangeShapeType="1"/>
              <a:stCxn id="11" idx="2"/>
              <a:endCxn id="11" idx="0"/>
            </p:cNvCxnSpPr>
            <p:nvPr/>
          </p:nvCxnSpPr>
          <p:spPr bwMode="auto">
            <a:xfrm>
              <a:off x="9127677" y="1869344"/>
              <a:ext cx="443648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</p:cxnSp>
        <p:cxnSp>
          <p:nvCxnSpPr>
            <p:cNvPr id="13" name="Linie">
              <a:extLst>
                <a:ext uri="{FF2B5EF4-FFF2-40B4-BE49-F238E27FC236}">
                  <a16:creationId xmlns:a16="http://schemas.microsoft.com/office/drawing/2014/main" id="{6262797B-20D6-104D-95BF-56116F7F3360}"/>
                </a:ext>
              </a:extLst>
            </p:cNvPr>
            <p:cNvCxnSpPr>
              <a:cxnSpLocks noChangeShapeType="1"/>
              <a:stCxn id="11" idx="4"/>
              <a:endCxn id="11" idx="6"/>
            </p:cNvCxnSpPr>
            <p:nvPr/>
          </p:nvCxnSpPr>
          <p:spPr bwMode="auto">
            <a:xfrm>
              <a:off x="9127677" y="2082608"/>
              <a:ext cx="443648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155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visual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E7B0954-B172-4BE9-8E9F-AADF2BF8D4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8580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240A89DC-DBAB-4FD9-BC3B-F89B77646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9365762" y="3776273"/>
            <a:ext cx="5272137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3CD9E4B-2021-4E5A-9891-9E2B505B2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Name der Präsentation | Datum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C6CE87C-2EEC-4F5D-90A6-3CF644159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bg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0CEAD98D-B347-457B-8E9E-D8E681817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1657707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DF844C63-92EB-4330-9E01-011CAF78BB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2000" y="1224000"/>
            <a:ext cx="11325600" cy="4726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6EF07BBE-5537-4CC2-B0C9-6C36249B8A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9205449" y="3395198"/>
            <a:ext cx="4725988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58603BC-B688-494A-BAB4-3677B9353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C2C2C127-E5FF-4BC5-AF8D-6A7C1507A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7B9E60-8508-4A9D-A931-494E5B0A53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BE51B9D-9422-4651-A22D-90C7487A32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5948363"/>
            <a:ext cx="9462148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</p:spTree>
    <p:extLst>
      <p:ext uri="{BB962C8B-B14F-4D97-AF65-F5344CB8AC3E}">
        <p14:creationId xmlns:p14="http://schemas.microsoft.com/office/powerpoint/2010/main" val="374498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57E235A9-570A-467B-A483-0FCF8BA9D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E8C30611-EB5C-4417-B5BB-BF524B37D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B56615B6-6FD7-4457-942F-B366D661D3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1BF70C3-6D06-46D3-862E-982076B801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5600" y="2555999"/>
            <a:ext cx="2700000" cy="3294000"/>
          </a:xfrm>
          <a:solidFill>
            <a:schemeClr val="accent2"/>
          </a:solidFill>
        </p:spPr>
        <p:txBody>
          <a:bodyPr lIns="144000" tIns="504000" rIns="144000" bIns="144000"/>
          <a:lstStyle>
            <a:lvl1pPr marL="162000" indent="-162000">
              <a:lnSpc>
                <a:spcPct val="99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9000"/>
              </a:lnSpc>
              <a:spcAft>
                <a:spcPts val="5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9000"/>
              </a:lnSpc>
              <a:buFontTx/>
              <a:buNone/>
              <a:defRPr sz="1600"/>
            </a:lvl3pPr>
            <a:lvl4pPr marL="0" indent="0">
              <a:lnSpc>
                <a:spcPct val="99000"/>
              </a:lnSpc>
              <a:buFontTx/>
              <a:buNone/>
              <a:defRPr sz="1600"/>
            </a:lvl4pPr>
            <a:lvl5pPr>
              <a:lnSpc>
                <a:spcPct val="99000"/>
              </a:lnSpc>
              <a:defRPr sz="1600" b="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8060E140-DFAD-4CA2-818E-22E880053F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5948363"/>
            <a:ext cx="9462148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A195FD7D-6E75-4E1C-BB27-ACDC3DE15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62107" y="2555999"/>
            <a:ext cx="2700000" cy="3294000"/>
          </a:xfrm>
          <a:solidFill>
            <a:schemeClr val="accent4"/>
          </a:solidFill>
        </p:spPr>
        <p:txBody>
          <a:bodyPr lIns="144000" tIns="504000" rIns="144000" bIns="144000"/>
          <a:lstStyle>
            <a:lvl1pPr marL="162000" indent="-162000">
              <a:lnSpc>
                <a:spcPct val="99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9000"/>
              </a:lnSpc>
              <a:spcAft>
                <a:spcPts val="5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9000"/>
              </a:lnSpc>
              <a:buFontTx/>
              <a:buNone/>
              <a:defRPr sz="1600"/>
            </a:lvl3pPr>
            <a:lvl4pPr marL="0" indent="0">
              <a:lnSpc>
                <a:spcPct val="99000"/>
              </a:lnSpc>
              <a:buFontTx/>
              <a:buNone/>
              <a:defRPr sz="1600"/>
            </a:lvl4pPr>
            <a:lvl5pPr>
              <a:lnSpc>
                <a:spcPct val="99000"/>
              </a:lnSpc>
              <a:defRPr sz="1600" b="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CA26CC93-011D-4034-A223-DF72F29D6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8613" y="2555999"/>
            <a:ext cx="2700000" cy="3294000"/>
          </a:xfrm>
          <a:solidFill>
            <a:schemeClr val="accent6"/>
          </a:solidFill>
        </p:spPr>
        <p:txBody>
          <a:bodyPr lIns="144000" tIns="504000" rIns="144000" bIns="144000"/>
          <a:lstStyle>
            <a:lvl1pPr marL="162000" indent="-162000">
              <a:lnSpc>
                <a:spcPct val="99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99000"/>
              </a:lnSpc>
              <a:spcAft>
                <a:spcPts val="500"/>
              </a:spcAft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99000"/>
              </a:lnSpc>
              <a:buFontTx/>
              <a:buNone/>
              <a:defRPr sz="1600"/>
            </a:lvl3pPr>
            <a:lvl4pPr marL="0" indent="0">
              <a:lnSpc>
                <a:spcPct val="99000"/>
              </a:lnSpc>
              <a:buFontTx/>
              <a:buNone/>
              <a:defRPr sz="1600"/>
            </a:lvl4pPr>
            <a:lvl5pPr>
              <a:lnSpc>
                <a:spcPct val="99000"/>
              </a:lnSpc>
              <a:defRPr sz="1600" b="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3E53BAF-2B7D-4FC6-B7FE-1E3438B7C9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" y="1836000"/>
            <a:ext cx="1080000" cy="1080000"/>
          </a:xfrm>
          <a:ln w="3175">
            <a:noFill/>
          </a:ln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2" name="Bildplatzhalter 10">
            <a:extLst>
              <a:ext uri="{FF2B5EF4-FFF2-40B4-BE49-F238E27FC236}">
                <a16:creationId xmlns:a16="http://schemas.microsoft.com/office/drawing/2014/main" id="{B18CD485-27DA-4839-BCD9-0E7EFDA199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28307" y="1836000"/>
            <a:ext cx="1080000" cy="1080000"/>
          </a:xfrm>
          <a:ln w="3175">
            <a:noFill/>
          </a:ln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4" name="Bildplatzhalter 10">
            <a:extLst>
              <a:ext uri="{FF2B5EF4-FFF2-40B4-BE49-F238E27FC236}">
                <a16:creationId xmlns:a16="http://schemas.microsoft.com/office/drawing/2014/main" id="{3556158E-FEA8-429B-955F-0C13268CB2F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24814" y="1836000"/>
            <a:ext cx="1080000" cy="1080000"/>
          </a:xfrm>
          <a:ln w="3175">
            <a:noFill/>
          </a:ln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20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1" userDrawn="1">
          <p15:clr>
            <a:srgbClr val="FBAE40"/>
          </p15:clr>
        </p15:guide>
        <p15:guide id="2" pos="3188" userDrawn="1">
          <p15:clr>
            <a:srgbClr val="FBAE40"/>
          </p15:clr>
        </p15:guide>
        <p15:guide id="4" pos="2373" userDrawn="1">
          <p15:clr>
            <a:srgbClr val="FBAE40"/>
          </p15:clr>
        </p15:guide>
        <p15:guide id="5" pos="5706" userDrawn="1">
          <p15:clr>
            <a:srgbClr val="FBAE40"/>
          </p15:clr>
        </p15:guide>
        <p15:guide id="6" pos="4890" userDrawn="1">
          <p15:clr>
            <a:srgbClr val="FBAE40"/>
          </p15:clr>
        </p15:guide>
        <p15:guide id="9" orient="horz" pos="1610" userDrawn="1">
          <p15:clr>
            <a:srgbClr val="FBAE40"/>
          </p15:clr>
        </p15:guide>
        <p15:guide id="10" orient="horz" pos="115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57E235A9-570A-467B-A483-0FCF8BA9D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E8C30611-EB5C-4417-B5BB-BF524B37D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B56615B6-6FD7-4457-942F-B366D661D3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1BF70C3-6D06-46D3-862E-982076B801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400" y="2556000"/>
            <a:ext cx="2221200" cy="3294000"/>
          </a:xfrm>
          <a:solidFill>
            <a:schemeClr val="accent2"/>
          </a:solidFill>
        </p:spPr>
        <p:txBody>
          <a:bodyPr lIns="144000" tIns="504000" rIns="144000" bIns="144000"/>
          <a:lstStyle>
            <a:lvl1pPr marL="162000" indent="-162000">
              <a:lnSpc>
                <a:spcPct val="99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9000"/>
              </a:lnSpc>
              <a:spcAft>
                <a:spcPts val="5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9000"/>
              </a:lnSpc>
              <a:buFontTx/>
              <a:buNone/>
              <a:defRPr sz="1600"/>
            </a:lvl3pPr>
            <a:lvl4pPr marL="0" indent="0">
              <a:lnSpc>
                <a:spcPct val="99000"/>
              </a:lnSpc>
              <a:buFontTx/>
              <a:buNone/>
              <a:defRPr sz="1600"/>
            </a:lvl4pPr>
            <a:lvl5pPr>
              <a:lnSpc>
                <a:spcPct val="99000"/>
              </a:lnSpc>
              <a:defRPr sz="1600" b="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8060E140-DFAD-4CA2-818E-22E880053F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400" y="5948363"/>
            <a:ext cx="9462148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A195FD7D-6E75-4E1C-BB27-ACDC3DE15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8738" y="2556000"/>
            <a:ext cx="2221200" cy="3294000"/>
          </a:xfrm>
          <a:solidFill>
            <a:schemeClr val="accent3"/>
          </a:solidFill>
        </p:spPr>
        <p:txBody>
          <a:bodyPr lIns="144000" tIns="504000" rIns="144000" bIns="144000"/>
          <a:lstStyle>
            <a:lvl1pPr marL="162000" indent="-162000">
              <a:lnSpc>
                <a:spcPct val="99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99000"/>
              </a:lnSpc>
              <a:spcAft>
                <a:spcPts val="500"/>
              </a:spcAft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99000"/>
              </a:lnSpc>
              <a:buFontTx/>
              <a:buNone/>
              <a:defRPr sz="1600"/>
            </a:lvl3pPr>
            <a:lvl4pPr marL="0" indent="0">
              <a:lnSpc>
                <a:spcPct val="99000"/>
              </a:lnSpc>
              <a:buFontTx/>
              <a:buNone/>
              <a:defRPr sz="1600"/>
            </a:lvl4pPr>
            <a:lvl5pPr>
              <a:lnSpc>
                <a:spcPct val="99000"/>
              </a:lnSpc>
              <a:defRPr sz="1600" b="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CA26CC93-011D-4034-A223-DF72F29D6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37413" y="2556000"/>
            <a:ext cx="2221200" cy="3294000"/>
          </a:xfrm>
          <a:solidFill>
            <a:schemeClr val="accent5"/>
          </a:solidFill>
        </p:spPr>
        <p:txBody>
          <a:bodyPr lIns="144000" tIns="504000" rIns="144000" bIns="144000"/>
          <a:lstStyle>
            <a:lvl1pPr marL="162000" indent="-162000">
              <a:lnSpc>
                <a:spcPct val="99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99000"/>
              </a:lnSpc>
              <a:spcAft>
                <a:spcPts val="500"/>
              </a:spcAft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99000"/>
              </a:lnSpc>
              <a:buFontTx/>
              <a:buNone/>
              <a:defRPr sz="1600"/>
            </a:lvl3pPr>
            <a:lvl4pPr marL="0" indent="0">
              <a:lnSpc>
                <a:spcPct val="99000"/>
              </a:lnSpc>
              <a:buFontTx/>
              <a:buNone/>
              <a:defRPr sz="1600"/>
            </a:lvl4pPr>
            <a:lvl5pPr>
              <a:lnSpc>
                <a:spcPct val="99000"/>
              </a:lnSpc>
              <a:defRPr sz="1600" b="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C3BE178E-EFCD-41F6-9D6C-1C1AF3CEBE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73076" y="2556000"/>
            <a:ext cx="2221200" cy="3294000"/>
          </a:xfrm>
          <a:solidFill>
            <a:schemeClr val="accent4"/>
          </a:solidFill>
        </p:spPr>
        <p:txBody>
          <a:bodyPr lIns="144000" tIns="504000" rIns="144000" bIns="144000"/>
          <a:lstStyle>
            <a:lvl1pPr marL="162000" indent="-162000">
              <a:lnSpc>
                <a:spcPct val="99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9000"/>
              </a:lnSpc>
              <a:spcAft>
                <a:spcPts val="5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9000"/>
              </a:lnSpc>
              <a:buFontTx/>
              <a:buNone/>
              <a:defRPr sz="1600"/>
            </a:lvl3pPr>
            <a:lvl4pPr marL="0" indent="0">
              <a:lnSpc>
                <a:spcPct val="99000"/>
              </a:lnSpc>
              <a:buFontTx/>
              <a:buNone/>
              <a:defRPr sz="1600"/>
            </a:lvl4pPr>
            <a:lvl5pPr>
              <a:lnSpc>
                <a:spcPct val="99000"/>
              </a:lnSpc>
              <a:defRPr sz="1600" b="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3E53BAF-2B7D-4FC6-B7FE-1E3438B7C9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" y="1836000"/>
            <a:ext cx="1080000" cy="1080000"/>
          </a:xfrm>
          <a:ln w="3175">
            <a:noFill/>
          </a:ln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Bildplatzhalter 10">
            <a:extLst>
              <a:ext uri="{FF2B5EF4-FFF2-40B4-BE49-F238E27FC236}">
                <a16:creationId xmlns:a16="http://schemas.microsoft.com/office/drawing/2014/main" id="{A0AFC7BE-63EF-4FBE-9F97-5F155A9E0B2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94800" y="1836000"/>
            <a:ext cx="1080000" cy="1080000"/>
          </a:xfrm>
          <a:ln w="3175">
            <a:noFill/>
          </a:ln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5" name="Bildplatzhalter 10">
            <a:extLst>
              <a:ext uri="{FF2B5EF4-FFF2-40B4-BE49-F238E27FC236}">
                <a16:creationId xmlns:a16="http://schemas.microsoft.com/office/drawing/2014/main" id="{B2EC262A-216F-42BC-8D4D-8B714F1C0D6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60474" y="1836000"/>
            <a:ext cx="1080000" cy="1080000"/>
          </a:xfrm>
          <a:ln w="3175">
            <a:noFill/>
          </a:ln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Bildplatzhalter 10">
            <a:extLst>
              <a:ext uri="{FF2B5EF4-FFF2-40B4-BE49-F238E27FC236}">
                <a16:creationId xmlns:a16="http://schemas.microsoft.com/office/drawing/2014/main" id="{17933A02-107C-4ED9-97D7-58C678A9CA2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324000" y="1836000"/>
            <a:ext cx="1080000" cy="1080000"/>
          </a:xfrm>
          <a:ln w="3175">
            <a:noFill/>
          </a:ln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224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06" userDrawn="1">
          <p15:clr>
            <a:srgbClr val="FBAE40"/>
          </p15:clr>
        </p15:guide>
        <p15:guide id="2" pos="3674" userDrawn="1">
          <p15:clr>
            <a:srgbClr val="FBAE40"/>
          </p15:clr>
        </p15:guide>
        <p15:guide id="3" pos="6008" userDrawn="1">
          <p15:clr>
            <a:srgbClr val="FBAE40"/>
          </p15:clr>
        </p15:guide>
        <p15:guide id="4" pos="2274" userDrawn="1">
          <p15:clr>
            <a:srgbClr val="FBAE40"/>
          </p15:clr>
        </p15:guide>
        <p15:guide id="5" pos="5540" userDrawn="1">
          <p15:clr>
            <a:srgbClr val="FBAE40"/>
          </p15:clr>
        </p15:guide>
        <p15:guide id="6" pos="4139" userDrawn="1">
          <p15:clr>
            <a:srgbClr val="FBAE40"/>
          </p15:clr>
        </p15:guide>
        <p15:guide id="8" orient="horz" pos="1155" userDrawn="1">
          <p15:clr>
            <a:srgbClr val="FBAE40"/>
          </p15:clr>
        </p15:guide>
        <p15:guide id="9" orient="horz" pos="161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9094642-F2B1-4A25-ABB9-281609E0B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11F6D58-12C2-4224-85A6-2701E5193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F66353E-6DAC-42F4-8096-991EB537B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1196529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forschungsf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9094642-F2B1-4A25-ABB9-281609E0B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11F6D58-12C2-4224-85A6-2701E5193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F66353E-6DAC-42F4-8096-991EB537B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11368800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FB60770-0D19-05A1-FE38-4BED928254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396" y="5960040"/>
            <a:ext cx="162000" cy="162000"/>
            <a:chOff x="119336" y="5373216"/>
            <a:chExt cx="252016" cy="252016"/>
          </a:xfrm>
        </p:grpSpPr>
        <p:sp>
          <p:nvSpPr>
            <p:cNvPr id="4" name="Background">
              <a:extLst>
                <a:ext uri="{FF2B5EF4-FFF2-40B4-BE49-F238E27FC236}">
                  <a16:creationId xmlns:a16="http://schemas.microsoft.com/office/drawing/2014/main" id="{44F04E27-50F8-5FE9-8A76-C778D419962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9336" y="5373216"/>
              <a:ext cx="252016" cy="252016"/>
            </a:xfrm>
            <a:prstGeom prst="rect">
              <a:avLst/>
            </a:prstGeom>
            <a:solidFill>
              <a:srgbClr val="C9C5C6"/>
            </a:solidFill>
            <a:ln w="9525" cap="flat" cmpd="sng" algn="ctr">
              <a:solidFill>
                <a:srgbClr val="CBC6C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ymbol_Question">
              <a:extLst>
                <a:ext uri="{FF2B5EF4-FFF2-40B4-BE49-F238E27FC236}">
                  <a16:creationId xmlns:a16="http://schemas.microsoft.com/office/drawing/2014/main" id="{BED70133-3640-F693-5EEE-02ED877F6E7D}"/>
                </a:ext>
              </a:extLst>
            </p:cNvPr>
            <p:cNvSpPr txBox="1"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90781" y="5397578"/>
              <a:ext cx="109127" cy="203293"/>
            </a:xfrm>
            <a:custGeom>
              <a:avLst/>
              <a:gdLst>
                <a:gd name="connsiteX0" fmla="*/ 51643 w 118318"/>
                <a:gd name="connsiteY0" fmla="*/ 171301 h 220415"/>
                <a:gd name="connsiteX1" fmla="*/ 71139 w 118318"/>
                <a:gd name="connsiteY1" fmla="*/ 178296 h 220415"/>
                <a:gd name="connsiteX2" fmla="*/ 78878 w 118318"/>
                <a:gd name="connsiteY2" fmla="*/ 195709 h 220415"/>
                <a:gd name="connsiteX3" fmla="*/ 71288 w 118318"/>
                <a:gd name="connsiteY3" fmla="*/ 213420 h 220415"/>
                <a:gd name="connsiteX4" fmla="*/ 51643 w 118318"/>
                <a:gd name="connsiteY4" fmla="*/ 220415 h 220415"/>
                <a:gd name="connsiteX5" fmla="*/ 31849 w 118318"/>
                <a:gd name="connsiteY5" fmla="*/ 213271 h 220415"/>
                <a:gd name="connsiteX6" fmla="*/ 23961 w 118318"/>
                <a:gd name="connsiteY6" fmla="*/ 195709 h 220415"/>
                <a:gd name="connsiteX7" fmla="*/ 31849 w 118318"/>
                <a:gd name="connsiteY7" fmla="*/ 178296 h 220415"/>
                <a:gd name="connsiteX8" fmla="*/ 51643 w 118318"/>
                <a:gd name="connsiteY8" fmla="*/ 171301 h 220415"/>
                <a:gd name="connsiteX9" fmla="*/ 52982 w 118318"/>
                <a:gd name="connsiteY9" fmla="*/ 0 h 220415"/>
                <a:gd name="connsiteX10" fmla="*/ 78730 w 118318"/>
                <a:gd name="connsiteY10" fmla="*/ 3051 h 220415"/>
                <a:gd name="connsiteX11" fmla="*/ 99491 w 118318"/>
                <a:gd name="connsiteY11" fmla="*/ 12651 h 220415"/>
                <a:gd name="connsiteX12" fmla="*/ 113332 w 118318"/>
                <a:gd name="connsiteY12" fmla="*/ 29394 h 220415"/>
                <a:gd name="connsiteX13" fmla="*/ 118318 w 118318"/>
                <a:gd name="connsiteY13" fmla="*/ 53876 h 220415"/>
                <a:gd name="connsiteX14" fmla="*/ 116234 w 118318"/>
                <a:gd name="connsiteY14" fmla="*/ 70321 h 220415"/>
                <a:gd name="connsiteX15" fmla="*/ 110132 w 118318"/>
                <a:gd name="connsiteY15" fmla="*/ 84237 h 220415"/>
                <a:gd name="connsiteX16" fmla="*/ 100161 w 118318"/>
                <a:gd name="connsiteY16" fmla="*/ 96813 h 220415"/>
                <a:gd name="connsiteX17" fmla="*/ 86469 w 118318"/>
                <a:gd name="connsiteY17" fmla="*/ 109240 h 220415"/>
                <a:gd name="connsiteX18" fmla="*/ 77316 w 118318"/>
                <a:gd name="connsiteY18" fmla="*/ 117277 h 220415"/>
                <a:gd name="connsiteX19" fmla="*/ 70767 w 118318"/>
                <a:gd name="connsiteY19" fmla="*/ 124644 h 220415"/>
                <a:gd name="connsiteX20" fmla="*/ 66823 w 118318"/>
                <a:gd name="connsiteY20" fmla="*/ 132383 h 220415"/>
                <a:gd name="connsiteX21" fmla="*/ 65484 w 118318"/>
                <a:gd name="connsiteY21" fmla="*/ 141685 h 220415"/>
                <a:gd name="connsiteX22" fmla="*/ 66451 w 118318"/>
                <a:gd name="connsiteY22" fmla="*/ 148977 h 220415"/>
                <a:gd name="connsiteX23" fmla="*/ 69056 w 118318"/>
                <a:gd name="connsiteY23" fmla="*/ 155228 h 220415"/>
                <a:gd name="connsiteX24" fmla="*/ 29914 w 118318"/>
                <a:gd name="connsiteY24" fmla="*/ 155228 h 220415"/>
                <a:gd name="connsiteX25" fmla="*/ 27607 w 118318"/>
                <a:gd name="connsiteY25" fmla="*/ 146521 h 220415"/>
                <a:gd name="connsiteX26" fmla="*/ 26789 w 118318"/>
                <a:gd name="connsiteY26" fmla="*/ 137369 h 220415"/>
                <a:gd name="connsiteX27" fmla="*/ 28128 w 118318"/>
                <a:gd name="connsiteY27" fmla="*/ 124867 h 220415"/>
                <a:gd name="connsiteX28" fmla="*/ 32146 w 118318"/>
                <a:gd name="connsiteY28" fmla="*/ 114226 h 220415"/>
                <a:gd name="connsiteX29" fmla="*/ 38844 w 118318"/>
                <a:gd name="connsiteY29" fmla="*/ 104701 h 220415"/>
                <a:gd name="connsiteX30" fmla="*/ 48220 w 118318"/>
                <a:gd name="connsiteY30" fmla="*/ 95697 h 220415"/>
                <a:gd name="connsiteX31" fmla="*/ 58117 w 118318"/>
                <a:gd name="connsiteY31" fmla="*/ 86841 h 220415"/>
                <a:gd name="connsiteX32" fmla="*/ 65335 w 118318"/>
                <a:gd name="connsiteY32" fmla="*/ 78656 h 220415"/>
                <a:gd name="connsiteX33" fmla="*/ 69800 w 118318"/>
                <a:gd name="connsiteY33" fmla="*/ 70173 h 220415"/>
                <a:gd name="connsiteX34" fmla="*/ 71288 w 118318"/>
                <a:gd name="connsiteY34" fmla="*/ 60424 h 220415"/>
                <a:gd name="connsiteX35" fmla="*/ 69651 w 118318"/>
                <a:gd name="connsiteY35" fmla="*/ 51867 h 220415"/>
                <a:gd name="connsiteX36" fmla="*/ 64963 w 118318"/>
                <a:gd name="connsiteY36" fmla="*/ 45095 h 220415"/>
                <a:gd name="connsiteX37" fmla="*/ 57522 w 118318"/>
                <a:gd name="connsiteY37" fmla="*/ 40630 h 220415"/>
                <a:gd name="connsiteX38" fmla="*/ 47773 w 118318"/>
                <a:gd name="connsiteY38" fmla="*/ 38993 h 220415"/>
                <a:gd name="connsiteX39" fmla="*/ 23663 w 118318"/>
                <a:gd name="connsiteY39" fmla="*/ 43830 h 220415"/>
                <a:gd name="connsiteX40" fmla="*/ 0 w 118318"/>
                <a:gd name="connsiteY40" fmla="*/ 58490 h 220415"/>
                <a:gd name="connsiteX41" fmla="*/ 0 w 118318"/>
                <a:gd name="connsiteY41" fmla="*/ 13692 h 220415"/>
                <a:gd name="connsiteX42" fmla="*/ 25003 w 118318"/>
                <a:gd name="connsiteY42" fmla="*/ 3423 h 220415"/>
                <a:gd name="connsiteX43" fmla="*/ 52982 w 118318"/>
                <a:gd name="connsiteY43" fmla="*/ 0 h 22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8318" h="220415">
                  <a:moveTo>
                    <a:pt x="51643" y="171301"/>
                  </a:moveTo>
                  <a:cubicBezTo>
                    <a:pt x="59481" y="171301"/>
                    <a:pt x="65980" y="173633"/>
                    <a:pt x="71139" y="178296"/>
                  </a:cubicBezTo>
                  <a:cubicBezTo>
                    <a:pt x="76299" y="182860"/>
                    <a:pt x="78878" y="188665"/>
                    <a:pt x="78878" y="195709"/>
                  </a:cubicBezTo>
                  <a:cubicBezTo>
                    <a:pt x="78878" y="202853"/>
                    <a:pt x="76348" y="208756"/>
                    <a:pt x="71288" y="213420"/>
                  </a:cubicBezTo>
                  <a:cubicBezTo>
                    <a:pt x="66129" y="218083"/>
                    <a:pt x="59580" y="220415"/>
                    <a:pt x="51643" y="220415"/>
                  </a:cubicBezTo>
                  <a:cubicBezTo>
                    <a:pt x="43705" y="220415"/>
                    <a:pt x="37107" y="218033"/>
                    <a:pt x="31849" y="213271"/>
                  </a:cubicBezTo>
                  <a:cubicBezTo>
                    <a:pt x="26590" y="208310"/>
                    <a:pt x="23961" y="202456"/>
                    <a:pt x="23961" y="195709"/>
                  </a:cubicBezTo>
                  <a:cubicBezTo>
                    <a:pt x="23961" y="188764"/>
                    <a:pt x="26590" y="182960"/>
                    <a:pt x="31849" y="178296"/>
                  </a:cubicBezTo>
                  <a:cubicBezTo>
                    <a:pt x="37107" y="173633"/>
                    <a:pt x="43705" y="171301"/>
                    <a:pt x="51643" y="171301"/>
                  </a:cubicBezTo>
                  <a:close/>
                  <a:moveTo>
                    <a:pt x="52982" y="0"/>
                  </a:moveTo>
                  <a:cubicBezTo>
                    <a:pt x="62210" y="0"/>
                    <a:pt x="70792" y="1017"/>
                    <a:pt x="78730" y="3051"/>
                  </a:cubicBezTo>
                  <a:cubicBezTo>
                    <a:pt x="86667" y="5085"/>
                    <a:pt x="93588" y="8285"/>
                    <a:pt x="99491" y="12651"/>
                  </a:cubicBezTo>
                  <a:cubicBezTo>
                    <a:pt x="105395" y="17016"/>
                    <a:pt x="110008" y="22597"/>
                    <a:pt x="113332" y="29394"/>
                  </a:cubicBezTo>
                  <a:cubicBezTo>
                    <a:pt x="116656" y="36190"/>
                    <a:pt x="118318" y="44351"/>
                    <a:pt x="118318" y="53876"/>
                  </a:cubicBezTo>
                  <a:cubicBezTo>
                    <a:pt x="118318" y="59928"/>
                    <a:pt x="117623" y="65410"/>
                    <a:pt x="116234" y="70321"/>
                  </a:cubicBezTo>
                  <a:cubicBezTo>
                    <a:pt x="114845" y="75233"/>
                    <a:pt x="112811" y="79871"/>
                    <a:pt x="110132" y="84237"/>
                  </a:cubicBezTo>
                  <a:cubicBezTo>
                    <a:pt x="107453" y="88603"/>
                    <a:pt x="104130" y="92794"/>
                    <a:pt x="100161" y="96813"/>
                  </a:cubicBezTo>
                  <a:cubicBezTo>
                    <a:pt x="96192" y="100831"/>
                    <a:pt x="91628" y="104974"/>
                    <a:pt x="86469" y="109240"/>
                  </a:cubicBezTo>
                  <a:cubicBezTo>
                    <a:pt x="82996" y="112117"/>
                    <a:pt x="79945" y="114796"/>
                    <a:pt x="77316" y="117277"/>
                  </a:cubicBezTo>
                  <a:cubicBezTo>
                    <a:pt x="74686" y="119757"/>
                    <a:pt x="72504" y="122213"/>
                    <a:pt x="70767" y="124644"/>
                  </a:cubicBezTo>
                  <a:cubicBezTo>
                    <a:pt x="69031" y="127075"/>
                    <a:pt x="67716" y="129654"/>
                    <a:pt x="66823" y="132383"/>
                  </a:cubicBezTo>
                  <a:cubicBezTo>
                    <a:pt x="65930" y="135111"/>
                    <a:pt x="65484" y="138212"/>
                    <a:pt x="65484" y="141685"/>
                  </a:cubicBezTo>
                  <a:cubicBezTo>
                    <a:pt x="65484" y="144066"/>
                    <a:pt x="65806" y="146497"/>
                    <a:pt x="66451" y="148977"/>
                  </a:cubicBezTo>
                  <a:cubicBezTo>
                    <a:pt x="67096" y="151458"/>
                    <a:pt x="67964" y="153541"/>
                    <a:pt x="69056" y="155228"/>
                  </a:cubicBezTo>
                  <a:lnTo>
                    <a:pt x="29914" y="155228"/>
                  </a:lnTo>
                  <a:cubicBezTo>
                    <a:pt x="28922" y="152648"/>
                    <a:pt x="28153" y="149746"/>
                    <a:pt x="27607" y="146521"/>
                  </a:cubicBezTo>
                  <a:cubicBezTo>
                    <a:pt x="27062" y="143297"/>
                    <a:pt x="26789" y="140246"/>
                    <a:pt x="26789" y="137369"/>
                  </a:cubicBezTo>
                  <a:cubicBezTo>
                    <a:pt x="26789" y="132804"/>
                    <a:pt x="27235" y="128637"/>
                    <a:pt x="28128" y="124867"/>
                  </a:cubicBezTo>
                  <a:cubicBezTo>
                    <a:pt x="29021" y="121097"/>
                    <a:pt x="30361" y="117550"/>
                    <a:pt x="32146" y="114226"/>
                  </a:cubicBezTo>
                  <a:cubicBezTo>
                    <a:pt x="33932" y="110902"/>
                    <a:pt x="36165" y="107727"/>
                    <a:pt x="38844" y="104701"/>
                  </a:cubicBezTo>
                  <a:cubicBezTo>
                    <a:pt x="41523" y="101675"/>
                    <a:pt x="44648" y="98673"/>
                    <a:pt x="48220" y="95697"/>
                  </a:cubicBezTo>
                  <a:cubicBezTo>
                    <a:pt x="51990" y="92522"/>
                    <a:pt x="55289" y="89570"/>
                    <a:pt x="58117" y="86841"/>
                  </a:cubicBezTo>
                  <a:cubicBezTo>
                    <a:pt x="60945" y="84113"/>
                    <a:pt x="63351" y="81384"/>
                    <a:pt x="65335" y="78656"/>
                  </a:cubicBezTo>
                  <a:cubicBezTo>
                    <a:pt x="67320" y="75927"/>
                    <a:pt x="68808" y="73100"/>
                    <a:pt x="69800" y="70173"/>
                  </a:cubicBezTo>
                  <a:cubicBezTo>
                    <a:pt x="70792" y="67246"/>
                    <a:pt x="71288" y="63996"/>
                    <a:pt x="71288" y="60424"/>
                  </a:cubicBezTo>
                  <a:cubicBezTo>
                    <a:pt x="71288" y="57349"/>
                    <a:pt x="70743" y="54496"/>
                    <a:pt x="69651" y="51867"/>
                  </a:cubicBezTo>
                  <a:cubicBezTo>
                    <a:pt x="68560" y="49237"/>
                    <a:pt x="66997" y="46980"/>
                    <a:pt x="64963" y="45095"/>
                  </a:cubicBezTo>
                  <a:cubicBezTo>
                    <a:pt x="62929" y="43210"/>
                    <a:pt x="60449" y="41722"/>
                    <a:pt x="57522" y="40630"/>
                  </a:cubicBezTo>
                  <a:cubicBezTo>
                    <a:pt x="54595" y="39539"/>
                    <a:pt x="51345" y="38993"/>
                    <a:pt x="47773" y="38993"/>
                  </a:cubicBezTo>
                  <a:cubicBezTo>
                    <a:pt x="40034" y="38993"/>
                    <a:pt x="31998" y="40605"/>
                    <a:pt x="23663" y="43830"/>
                  </a:cubicBezTo>
                  <a:cubicBezTo>
                    <a:pt x="15329" y="47055"/>
                    <a:pt x="7441" y="51941"/>
                    <a:pt x="0" y="58490"/>
                  </a:cubicBezTo>
                  <a:lnTo>
                    <a:pt x="0" y="13692"/>
                  </a:lnTo>
                  <a:cubicBezTo>
                    <a:pt x="7639" y="9128"/>
                    <a:pt x="15974" y="5705"/>
                    <a:pt x="25003" y="3423"/>
                  </a:cubicBezTo>
                  <a:cubicBezTo>
                    <a:pt x="34032" y="1141"/>
                    <a:pt x="43358" y="0"/>
                    <a:pt x="529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904FB40-0AF5-D485-F8C0-B3B03D42C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373" y="5948363"/>
            <a:ext cx="9989159" cy="323816"/>
          </a:xfrm>
        </p:spPr>
        <p:txBody>
          <a:bodyPr/>
          <a:lstStyle>
            <a:lvl1pPr>
              <a:defRPr sz="1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4207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593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4D98578-62FC-4BC4-BEDA-C0C41F6A5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FFF56C-91CA-4C8E-9F0F-C6F7A3C9E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372" y="340804"/>
            <a:ext cx="11324239" cy="1178840"/>
          </a:xfrm>
        </p:spPr>
        <p:txBody>
          <a:bodyPr anchor="b"/>
          <a:lstStyle>
            <a:lvl1pPr algn="l">
              <a:lnSpc>
                <a:spcPct val="950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Headline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144DE0-64D0-468F-9832-0DCA1AD6D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799" y="1749600"/>
            <a:ext cx="11326813" cy="3244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>
                <a:latin typeface="+mj-lt"/>
              </a:defRPr>
            </a:lvl2pPr>
            <a:lvl3pPr marL="0" indent="0">
              <a:buFontTx/>
              <a:buNone/>
              <a:defRPr>
                <a:latin typeface="+mj-lt"/>
              </a:defRPr>
            </a:lvl3pPr>
            <a:lvl4pPr marL="0" indent="0">
              <a:buFontTx/>
              <a:buNone/>
              <a:defRPr>
                <a:latin typeface="+mj-lt"/>
              </a:defRPr>
            </a:lvl4pPr>
            <a:lvl5pPr>
              <a:defRPr b="0"/>
            </a:lvl5pPr>
          </a:lstStyle>
          <a:p>
            <a:r>
              <a:rPr lang="de-DE" dirty="0"/>
              <a:t>Referent 1, Referent 2, Referent 3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B107E4-A24C-9746-9FBB-FDAFC18C18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491" y="5504400"/>
            <a:ext cx="2160000" cy="8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90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Produkt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3EB5F79C-DF1D-46FC-ADE7-4903BEF69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8490" cy="69123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A0D9DD-85F4-4BCD-87B0-DC2C6F7C8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372" y="342000"/>
            <a:ext cx="7380000" cy="1180800"/>
          </a:xfrm>
        </p:spPr>
        <p:txBody>
          <a:bodyPr anchor="b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Titelzeile des </a:t>
            </a:r>
            <a:r>
              <a:rPr lang="de-DE" dirty="0" err="1"/>
              <a:t>Kapiteltrenners</a:t>
            </a:r>
            <a:r>
              <a:rPr lang="de-DE" dirty="0"/>
              <a:t> einzeilig, auch zweizeilig möglich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E788C4-20A1-4F38-B122-1AF85D5B34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3372" y="1549182"/>
            <a:ext cx="7380000" cy="1180800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4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des </a:t>
            </a:r>
            <a:r>
              <a:rPr lang="de-DE" dirty="0" err="1"/>
              <a:t>Kapiteltrenners</a:t>
            </a:r>
            <a:r>
              <a:rPr lang="de-DE" dirty="0"/>
              <a:t> einzeilig, auch zweizeilig möglich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3BE2334-9AAF-4FD6-BA9B-9BD1C384D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0C78A-7AA8-41EB-976B-7D6594C15BE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 rot="480000">
            <a:off x="8090377" y="1146123"/>
            <a:ext cx="3357946" cy="4596600"/>
          </a:xfr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   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404E7C6-83E3-41DA-85D5-0549EC8FD5B9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 rot="480000">
            <a:off x="8095110" y="1146053"/>
            <a:ext cx="3282388" cy="4525427"/>
          </a:xfrm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Coverbild 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5BB997A3-0E0D-4185-8129-E20129573711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 rot="480000" flipH="1">
            <a:off x="8103830" y="1023085"/>
            <a:ext cx="1539826" cy="4525426"/>
          </a:xfrm>
          <a:gradFill>
            <a:gsLst>
              <a:gs pos="0">
                <a:schemeClr val="tx1">
                  <a:lumMod val="50000"/>
                  <a:lumOff val="50000"/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effectLst/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DB2E2A-4429-472F-94A0-948141D1E18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der Präsentation |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444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39788-BA46-44B4-830A-2CCC6B53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200" y="1159200"/>
            <a:ext cx="5454000" cy="47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ABCA058-0342-4016-BA14-CBE45AC0E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50192F3-8B40-4469-9A99-4CAB8386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62BCE9E-21FD-49FB-8C4E-79C2B28A1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9548936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6EF92729-3B8F-4679-8631-29597D7FE6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399" y="5948363"/>
            <a:ext cx="9460800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B612850A-F24E-48E1-930F-00AD21A669F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7087631" y="1222374"/>
            <a:ext cx="2937600" cy="40212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   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896CAB4-3560-4CAE-AF66-3FC36708F1E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087630" y="1222373"/>
            <a:ext cx="2875305" cy="3958937"/>
          </a:xfrm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Coverbild 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9317E645-F0CA-4ACC-AC2A-11D58759E52A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 flipH="1">
            <a:off x="7087632" y="1222375"/>
            <a:ext cx="1314000" cy="3958936"/>
          </a:xfrm>
          <a:gradFill>
            <a:gsLst>
              <a:gs pos="0">
                <a:schemeClr val="tx1">
                  <a:lumMod val="50000"/>
                  <a:lumOff val="50000"/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effectLst/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C96489-654A-4B9F-B511-4D58DB8055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88188" y="5408613"/>
            <a:ext cx="4670425" cy="536575"/>
          </a:xfrm>
        </p:spPr>
        <p:txBody>
          <a:bodyPr/>
          <a:lstStyle>
            <a:lvl1pPr>
              <a:lnSpc>
                <a:spcPct val="97000"/>
              </a:lnSpc>
              <a:defRPr sz="1200" i="1"/>
            </a:lvl1pPr>
            <a:lvl2pPr marL="0" indent="0">
              <a:lnSpc>
                <a:spcPct val="99000"/>
              </a:lnSpc>
              <a:buFontTx/>
              <a:buNone/>
              <a:defRPr sz="1600"/>
            </a:lvl2pPr>
            <a:lvl3pPr marL="0" indent="0">
              <a:lnSpc>
                <a:spcPct val="99000"/>
              </a:lnSpc>
              <a:buFontTx/>
              <a:buNone/>
              <a:defRPr sz="1600"/>
            </a:lvl3pPr>
            <a:lvl4pPr marL="0" indent="0">
              <a:lnSpc>
                <a:spcPct val="99000"/>
              </a:lnSpc>
              <a:buFontTx/>
              <a:buNone/>
              <a:defRPr sz="1600"/>
            </a:lvl4pPr>
            <a:lvl5pPr>
              <a:lnSpc>
                <a:spcPct val="99000"/>
              </a:lnSpc>
              <a:defRPr sz="1600" b="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B441ADB-1BE0-4A5D-9696-75A1FBE46C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-600000">
            <a:off x="9781265" y="892924"/>
            <a:ext cx="1980000" cy="1980000"/>
          </a:xfrm>
          <a:prstGeom prst="ellipse">
            <a:avLst/>
          </a:prstGeom>
          <a:solidFill>
            <a:schemeClr val="bg2"/>
          </a:solidFill>
        </p:spPr>
        <p:txBody>
          <a:bodyPr wrap="none" anchor="ctr" anchorCtr="0">
            <a:normAutofit/>
          </a:bodyPr>
          <a:lstStyle>
            <a:lvl1pPr algn="ctr">
              <a:lnSpc>
                <a:spcPct val="83000"/>
              </a:lnSpc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 algn="ctr">
              <a:lnSpc>
                <a:spcPct val="83000"/>
              </a:lnSpc>
              <a:buFontTx/>
              <a:buNone/>
              <a:defRPr sz="3600" b="1">
                <a:solidFill>
                  <a:schemeClr val="bg1"/>
                </a:solidFill>
              </a:defRPr>
            </a:lvl2pPr>
            <a:lvl3pPr marL="0" indent="0" algn="ctr">
              <a:lnSpc>
                <a:spcPct val="83000"/>
              </a:lnSpc>
              <a:buFontTx/>
              <a:buNone/>
              <a:defRPr sz="3600" b="1">
                <a:solidFill>
                  <a:schemeClr val="bg1"/>
                </a:solidFill>
              </a:defRPr>
            </a:lvl3pPr>
            <a:lvl4pPr marL="0" indent="0" algn="ctr">
              <a:lnSpc>
                <a:spcPct val="83000"/>
              </a:lnSpc>
              <a:buFontTx/>
              <a:buNone/>
              <a:defRPr sz="3600" b="1">
                <a:solidFill>
                  <a:schemeClr val="bg1"/>
                </a:solidFill>
              </a:defRPr>
            </a:lvl4pPr>
            <a:lvl5pPr algn="ctr">
              <a:lnSpc>
                <a:spcPct val="83000"/>
              </a:lnSpc>
              <a:buFontTx/>
              <a:buNone/>
              <a:defRPr sz="3600" b="1">
                <a:solidFill>
                  <a:schemeClr val="bg1"/>
                </a:solidFill>
              </a:defRPr>
            </a:lvl5pPr>
            <a:lvl6pPr algn="ctr">
              <a:defRPr/>
            </a:lvl6pPr>
          </a:lstStyle>
          <a:p>
            <a:pPr lvl="0"/>
            <a:r>
              <a:rPr lang="de-DE" dirty="0"/>
              <a:t>Text/</a:t>
            </a:r>
            <a:br>
              <a:rPr lang="de-DE" dirty="0"/>
            </a:br>
            <a:r>
              <a:rPr lang="de-DE" dirty="0"/>
              <a:t>Jahr etc.</a:t>
            </a:r>
          </a:p>
        </p:txBody>
      </p:sp>
    </p:spTree>
    <p:extLst>
      <p:ext uri="{BB962C8B-B14F-4D97-AF65-F5344CB8AC3E}">
        <p14:creationId xmlns:p14="http://schemas.microsoft.com/office/powerpoint/2010/main" val="3356777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5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EFED807-4C1E-4A4D-9CCD-9BE9440907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13" y="5505337"/>
            <a:ext cx="2160000" cy="5406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37F47A-F1F8-4FEC-9F96-AD61538352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20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FFF56C-91CA-4C8E-9F0F-C6F7A3C9E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372" y="340804"/>
            <a:ext cx="11324239" cy="1178840"/>
          </a:xfrm>
        </p:spPr>
        <p:txBody>
          <a:bodyPr anchor="b"/>
          <a:lstStyle>
            <a:lvl1pPr algn="l">
              <a:lnSpc>
                <a:spcPct val="950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DACF17-E8A6-4FB9-A951-BD8D2C87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372" y="1547562"/>
            <a:ext cx="11324239" cy="1178840"/>
          </a:xfrm>
        </p:spPr>
        <p:txBody>
          <a:bodyPr/>
          <a:lstStyle>
            <a:lvl1pPr marL="0" indent="0" algn="l">
              <a:lnSpc>
                <a:spcPct val="96000"/>
              </a:lnSpc>
              <a:buNone/>
              <a:defRPr sz="4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144DE0-64D0-468F-9832-0DCA1AD6D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72" y="2995200"/>
            <a:ext cx="11326813" cy="3244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>
                <a:latin typeface="+mj-lt"/>
              </a:defRPr>
            </a:lvl2pPr>
            <a:lvl3pPr marL="0" indent="0">
              <a:buFontTx/>
              <a:buNone/>
              <a:defRPr>
                <a:latin typeface="+mj-lt"/>
              </a:defRPr>
            </a:lvl3pPr>
            <a:lvl4pPr marL="0" indent="0">
              <a:buFontTx/>
              <a:buNone/>
              <a:defRPr>
                <a:latin typeface="+mj-lt"/>
              </a:defRPr>
            </a:lvl4pPr>
            <a:lvl5pPr>
              <a:defRPr b="0"/>
            </a:lvl5pPr>
          </a:lstStyle>
          <a:p>
            <a:r>
              <a:rPr lang="de-DE" dirty="0"/>
              <a:t>Referent 1, Referent 2, Referent 3 | Datum</a:t>
            </a:r>
          </a:p>
        </p:txBody>
      </p:sp>
      <p:grpSp>
        <p:nvGrpSpPr>
          <p:cNvPr id="9" name="Sticker">
            <a:extLst>
              <a:ext uri="{FF2B5EF4-FFF2-40B4-BE49-F238E27FC236}">
                <a16:creationId xmlns:a16="http://schemas.microsoft.com/office/drawing/2014/main" id="{70CD0C25-672C-F348-825D-0F714C8BB922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10727525" y="5805264"/>
            <a:ext cx="800154" cy="213264"/>
            <a:chOff x="8771171" y="1869344"/>
            <a:chExt cx="800154" cy="213264"/>
          </a:xfrm>
        </p:grpSpPr>
        <p:sp>
          <p:nvSpPr>
            <p:cNvPr id="11" name="Text">
              <a:extLst>
                <a:ext uri="{FF2B5EF4-FFF2-40B4-BE49-F238E27FC236}">
                  <a16:creationId xmlns:a16="http://schemas.microsoft.com/office/drawing/2014/main" id="{0FF73483-B75E-E341-9A0F-DCAD09B6A5AD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771171" y="1869344"/>
              <a:ext cx="800154" cy="21326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857250" rtl="0" eaLnBrk="1" fontAlgn="auto" latinLnBrk="0" hangingPunct="1">
                <a:lnSpc>
                  <a:spcPct val="99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Vertraulich</a:t>
              </a:r>
            </a:p>
          </p:txBody>
        </p:sp>
        <p:cxnSp>
          <p:nvCxnSpPr>
            <p:cNvPr id="12" name="Linie">
              <a:extLst>
                <a:ext uri="{FF2B5EF4-FFF2-40B4-BE49-F238E27FC236}">
                  <a16:creationId xmlns:a16="http://schemas.microsoft.com/office/drawing/2014/main" id="{A65AA634-9DF7-7C47-B5CD-A3683D70FE84}"/>
                </a:ext>
              </a:extLst>
            </p:cNvPr>
            <p:cNvCxnSpPr>
              <a:cxnSpLocks noChangeShapeType="1"/>
              <a:stCxn id="11" idx="2"/>
              <a:endCxn id="11" idx="0"/>
            </p:cNvCxnSpPr>
            <p:nvPr/>
          </p:nvCxnSpPr>
          <p:spPr bwMode="auto">
            <a:xfrm>
              <a:off x="8771171" y="1869344"/>
              <a:ext cx="800154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</p:cxnSp>
        <p:cxnSp>
          <p:nvCxnSpPr>
            <p:cNvPr id="13" name="Linie">
              <a:extLst>
                <a:ext uri="{FF2B5EF4-FFF2-40B4-BE49-F238E27FC236}">
                  <a16:creationId xmlns:a16="http://schemas.microsoft.com/office/drawing/2014/main" id="{CB43090F-2C21-9C42-A4B6-B8F6938B32EE}"/>
                </a:ext>
              </a:extLst>
            </p:cNvPr>
            <p:cNvCxnSpPr>
              <a:cxnSpLocks noChangeShapeType="1"/>
              <a:stCxn id="11" idx="4"/>
              <a:endCxn id="11" idx="6"/>
            </p:cNvCxnSpPr>
            <p:nvPr/>
          </p:nvCxnSpPr>
          <p:spPr bwMode="auto">
            <a:xfrm>
              <a:off x="8771171" y="2082608"/>
              <a:ext cx="800154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97707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(Cov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39788-BA46-44B4-830A-2CCC6B53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200" y="1159200"/>
            <a:ext cx="5454000" cy="47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ABCA058-0342-4016-BA14-CBE45AC0E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50192F3-8B40-4469-9A99-4CAB8386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62BCE9E-21FD-49FB-8C4E-79C2B28A1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9548936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6EF92729-3B8F-4679-8631-29597D7FE6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399" y="5948363"/>
            <a:ext cx="9460800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53190264-2D4A-4107-8B77-B0F8EFBB12D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078833" y="1222374"/>
            <a:ext cx="3214800" cy="4374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   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D77F98AE-E700-4401-A903-7D6AEF5FC3B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078831" y="1222372"/>
            <a:ext cx="3146400" cy="4308477"/>
          </a:xfrm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e-DE" dirty="0"/>
              <a:t>Coverbild 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A1C2CCBC-D531-4275-8C1C-9CE56278679C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 flipH="1">
            <a:off x="7078833" y="1222375"/>
            <a:ext cx="1494001" cy="4308474"/>
          </a:xfrm>
          <a:gradFill>
            <a:gsLst>
              <a:gs pos="0">
                <a:schemeClr val="tx1">
                  <a:lumMod val="50000"/>
                  <a:lumOff val="50000"/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effectLst/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167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5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Produkt,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39788-BA46-44B4-830A-2CCC6B53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200" y="1159200"/>
            <a:ext cx="5454000" cy="47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ABCA058-0342-4016-BA14-CBE45AC0E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50192F3-8B40-4469-9A99-4CAB8386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62BCE9E-21FD-49FB-8C4E-79C2B28A1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9548936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6EF92729-3B8F-4679-8631-29597D7FE6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399" y="5948363"/>
            <a:ext cx="9460800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6A432E23-A9D0-47D3-A5C3-3936C96068B1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171566" y="1222375"/>
            <a:ext cx="1519200" cy="214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  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AA4A7D52-715C-422E-BE1A-90F07D21EE3B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371566" y="1222375"/>
            <a:ext cx="1519200" cy="2142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   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9D27EA98-A0DD-41BF-8EE4-252499A9B5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1566" y="3706375"/>
            <a:ext cx="3373176" cy="1997305"/>
          </a:xfrm>
          <a:solidFill>
            <a:schemeClr val="accent6"/>
          </a:solidFill>
        </p:spPr>
        <p:txBody>
          <a:bodyPr wrap="square" lIns="144000" tIns="144000" rIns="144000" bIns="144000">
            <a:spAutoFit/>
          </a:bodyPr>
          <a:lstStyle>
            <a:lvl1pPr marL="162000" indent="-16200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 sz="1600" b="0" baseline="0"/>
            </a:lvl1pPr>
            <a:lvl2pPr marL="0" indent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2pPr>
            <a:lvl3pPr marL="0" indent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3pPr>
            <a:lvl4pPr marL="0" indent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4pPr>
            <a:lvl5pPr marL="0" indent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5pPr>
            <a:lvl6pPr marL="0" indent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6pPr>
            <a:lvl7pPr marL="0" inden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7pPr>
            <a:lvl8pPr marL="0" inden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8pPr>
            <a:lvl9pPr marL="0" inden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/>
            </a:lvl9pPr>
          </a:lstStyle>
          <a:p>
            <a:pPr lvl="0"/>
            <a:r>
              <a:rPr lang="de-DE" dirty="0"/>
              <a:t>Aufzählungen </a:t>
            </a:r>
          </a:p>
          <a:p>
            <a:pPr lvl="0"/>
            <a:r>
              <a:rPr lang="de-DE" dirty="0"/>
              <a:t>Fläche in passender Produktfarbe einfärben </a:t>
            </a:r>
          </a:p>
          <a:p>
            <a:pPr lvl="0"/>
            <a:r>
              <a:rPr lang="de-DE" dirty="0"/>
              <a:t>Zusätzliche Produktelemente (Bilder, Piktogramme, etc.) einfügen und platzieren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0CF83EFD-A0A2-433C-87CA-353857A646C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371566" y="1222375"/>
            <a:ext cx="1486800" cy="2107664"/>
          </a:xfrm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Coverbild 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CDC83A6-416B-4CD2-B037-0FA17F1B538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171566" y="1222375"/>
            <a:ext cx="1486800" cy="2107664"/>
          </a:xfrm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Coverbild 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A8F8059C-21D3-4779-88DB-42F0A3AFC64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 flipH="1">
            <a:off x="8371566" y="1222375"/>
            <a:ext cx="684001" cy="2107666"/>
          </a:xfrm>
          <a:gradFill>
            <a:gsLst>
              <a:gs pos="0">
                <a:schemeClr val="tx1">
                  <a:lumMod val="50000"/>
                  <a:lumOff val="50000"/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effectLst/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FE8F15FA-3BB8-41E0-896F-016D962E82C4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10171566" y="1222375"/>
            <a:ext cx="684001" cy="2107666"/>
          </a:xfrm>
          <a:gradFill>
            <a:gsLst>
              <a:gs pos="0">
                <a:schemeClr val="tx1">
                  <a:lumMod val="50000"/>
                  <a:lumOff val="50000"/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effectLst/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8600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5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, Muster- seite, 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39788-BA46-44B4-830A-2CCC6B53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200" y="1159200"/>
            <a:ext cx="4422263" cy="478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ABCA058-0342-4016-BA14-CBE45AC0E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50192F3-8B40-4469-9A99-4CAB8386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62BCE9E-21FD-49FB-8C4E-79C2B28A1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9548936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6EF92729-3B8F-4679-8631-29597D7FE6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399" y="5948363"/>
            <a:ext cx="9460800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C53737E-87D8-45AF-886D-BE487D6BC7A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278613" y="1222375"/>
            <a:ext cx="6480000" cy="4442400"/>
          </a:xfrm>
          <a:solidFill>
            <a:srgbClr val="EBEAE9"/>
          </a:solidFill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lIns="3600000" rIns="0" anchor="ctr" anchorCtr="0"/>
          <a:lstStyle>
            <a:lvl1pPr marL="0" indent="0" algn="l">
              <a:buNone/>
              <a:defRPr sz="1400"/>
            </a:lvl1pPr>
          </a:lstStyle>
          <a:p>
            <a:r>
              <a:rPr lang="de-DE" dirty="0"/>
              <a:t>Innenseiten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5C823D6D-D0D0-41B5-9ADD-60A4D237A1F3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366613" y="1222375"/>
            <a:ext cx="1152000" cy="4442399"/>
          </a:xfrm>
          <a:gradFill>
            <a:gsLst>
              <a:gs pos="0">
                <a:schemeClr val="tx1">
                  <a:lumMod val="50000"/>
                  <a:lumOff val="50000"/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effectLst/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F67AF937-9F70-497D-BB45-020C1C153EF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37013" y="4445900"/>
            <a:ext cx="2376000" cy="1656000"/>
          </a:xfrm>
          <a:solidFill>
            <a:schemeClr val="bg1"/>
          </a:solidFill>
          <a:ln w="22860" cap="rnd">
            <a:solidFill>
              <a:schemeClr val="tx1"/>
            </a:solidFill>
            <a:prstDash val="sysDot"/>
          </a:ln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Detailausschnitt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20EB32DB-3560-4EC5-84C5-CD7E18AB330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737158" y="4215535"/>
            <a:ext cx="448949" cy="4596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19050">
            <a:noFill/>
          </a:ln>
          <a:effectLst/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      </a:t>
            </a:r>
            <a:br>
              <a:rPr lang="de-DE" dirty="0"/>
            </a:br>
            <a:r>
              <a:rPr lang="de-D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5180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4" userDrawn="1">
          <p15:clr>
            <a:srgbClr val="FBAE40"/>
          </p15:clr>
        </p15:guide>
        <p15:guide id="2" pos="3051" userDrawn="1">
          <p15:clr>
            <a:srgbClr val="FBAE40"/>
          </p15:clr>
        </p15:guide>
        <p15:guide id="3" orient="horz" userDrawn="1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, Muster- seite/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2477D-910B-4094-99B8-447551A1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Inhaltsfolien ein- oder zweizeilig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ABCA058-0342-4016-BA14-CBE45AC0E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50192F3-8B40-4469-9A99-4CAB8386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62BCE9E-21FD-49FB-8C4E-79C2B28A1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99" y="658799"/>
            <a:ext cx="9548936" cy="360001"/>
          </a:xfrm>
        </p:spPr>
        <p:txBody>
          <a:bodyPr/>
          <a:lstStyle>
            <a:lvl1pPr>
              <a:lnSpc>
                <a:spcPct val="92000"/>
              </a:lnSpc>
              <a:defRPr sz="2350">
                <a:latin typeface="+mj-lt"/>
              </a:defRPr>
            </a:lvl1pPr>
            <a:lvl2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2pPr>
            <a:lvl3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3pPr>
            <a:lvl4pPr marL="0" indent="0">
              <a:lnSpc>
                <a:spcPts val="2600"/>
              </a:lnSpc>
              <a:buFontTx/>
              <a:buNone/>
              <a:defRPr sz="2350">
                <a:latin typeface="+mj-lt"/>
              </a:defRPr>
            </a:lvl4pPr>
            <a:lvl5pPr>
              <a:lnSpc>
                <a:spcPts val="2600"/>
              </a:lnSpc>
              <a:defRPr sz="2350" b="0"/>
            </a:lvl5pPr>
            <a:lvl6pPr>
              <a:lnSpc>
                <a:spcPts val="2600"/>
              </a:lnSpc>
              <a:defRPr sz="2350">
                <a:latin typeface="+mj-lt"/>
              </a:defRPr>
            </a:lvl6pPr>
            <a:lvl7pPr marL="0" indent="0">
              <a:lnSpc>
                <a:spcPts val="2600"/>
              </a:lnSpc>
              <a:buFontTx/>
              <a:buNone/>
              <a:defRPr sz="2350"/>
            </a:lvl7pPr>
            <a:lvl8pPr marL="0" indent="0">
              <a:lnSpc>
                <a:spcPts val="2600"/>
              </a:lnSpc>
              <a:buFontTx/>
              <a:buNone/>
              <a:defRPr sz="2350"/>
            </a:lvl8pPr>
            <a:lvl9pPr>
              <a:lnSpc>
                <a:spcPts val="2600"/>
              </a:lnSpc>
              <a:defRPr sz="2350" b="0"/>
            </a:lvl9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6EF92729-3B8F-4679-8631-29597D7FE6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399" y="5948363"/>
            <a:ext cx="9460800" cy="180975"/>
          </a:xfrm>
        </p:spPr>
        <p:txBody>
          <a:bodyPr/>
          <a:lstStyle>
            <a:lvl1pPr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>
              <a:defRPr sz="1000" b="0"/>
            </a:lvl5pPr>
          </a:lstStyle>
          <a:p>
            <a:pPr lvl="0"/>
            <a:r>
              <a:rPr lang="de-DE" dirty="0"/>
              <a:t>Hier ist der vorgesehene Platz für eine Quellenangabe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C96489-654A-4B9F-B511-4D58DB8055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306" y="4831073"/>
            <a:ext cx="4670425" cy="964627"/>
          </a:xfrm>
        </p:spPr>
        <p:txBody>
          <a:bodyPr/>
          <a:lstStyle>
            <a:lvl1pPr>
              <a:lnSpc>
                <a:spcPct val="99000"/>
              </a:lnSpc>
              <a:defRPr sz="1600"/>
            </a:lvl1pPr>
            <a:lvl2pPr marL="162000" indent="-162000">
              <a:lnSpc>
                <a:spcPct val="99000"/>
              </a:lnSpc>
              <a:buFont typeface="Arial" panose="020B0604020202020204" pitchFamily="34" charset="0"/>
              <a:buChar char="•"/>
              <a:defRPr sz="1600"/>
            </a:lvl2pPr>
            <a:lvl3pPr marL="0" indent="0">
              <a:lnSpc>
                <a:spcPct val="99000"/>
              </a:lnSpc>
              <a:buFontTx/>
              <a:buNone/>
              <a:defRPr sz="1600"/>
            </a:lvl3pPr>
            <a:lvl4pPr marL="0" indent="0">
              <a:lnSpc>
                <a:spcPct val="99000"/>
              </a:lnSpc>
              <a:buFontTx/>
              <a:buNone/>
              <a:defRPr sz="1600"/>
            </a:lvl4pPr>
            <a:lvl5pPr>
              <a:lnSpc>
                <a:spcPct val="99000"/>
              </a:lnSpc>
              <a:defRPr sz="1600" b="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3E912202-6DC7-4A2E-AE5C-6BCC077DCC4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 rot="-240000">
            <a:off x="2304000" y="1292551"/>
            <a:ext cx="2286000" cy="309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   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BE4C42E8-9DA7-4B2C-97E1-9A203D608A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3539" y="1353301"/>
            <a:ext cx="6480000" cy="4442400"/>
          </a:xfrm>
          <a:solidFill>
            <a:srgbClr val="EBEAE9"/>
          </a:solidFill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lIns="3600000" rIns="0" anchor="ctr" anchorCtr="0"/>
          <a:lstStyle>
            <a:lvl1pPr marL="0" indent="0" algn="l">
              <a:buNone/>
              <a:defRPr sz="1400"/>
            </a:lvl1pPr>
          </a:lstStyle>
          <a:p>
            <a:r>
              <a:rPr lang="de-DE" dirty="0"/>
              <a:t>Innenseiten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E36FB7DA-8F98-4DC4-B014-848F942A9BB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401600" y="1353301"/>
            <a:ext cx="1152000" cy="4442399"/>
          </a:xfrm>
          <a:gradFill>
            <a:gsLst>
              <a:gs pos="0">
                <a:schemeClr val="tx1">
                  <a:lumMod val="50000"/>
                  <a:lumOff val="50000"/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effectLst/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743DBC04-7496-4C9C-8923-8528FFFAC4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6000" y="4017076"/>
            <a:ext cx="3106425" cy="941251"/>
          </a:xfrm>
          <a:custGeom>
            <a:avLst/>
            <a:gdLst>
              <a:gd name="connsiteX0" fmla="*/ 0 w 468000"/>
              <a:gd name="connsiteY0" fmla="*/ 0 h 684076"/>
              <a:gd name="connsiteX1" fmla="*/ 468000 w 468000"/>
              <a:gd name="connsiteY1" fmla="*/ 0 h 684076"/>
              <a:gd name="connsiteX2" fmla="*/ 468000 w 468000"/>
              <a:gd name="connsiteY2" fmla="*/ 684076 h 684076"/>
              <a:gd name="connsiteX3" fmla="*/ 0 w 468000"/>
              <a:gd name="connsiteY3" fmla="*/ 684076 h 684076"/>
              <a:gd name="connsiteX4" fmla="*/ 0 w 468000"/>
              <a:gd name="connsiteY4" fmla="*/ 0 h 684076"/>
              <a:gd name="connsiteX0" fmla="*/ 0 w 468000"/>
              <a:gd name="connsiteY0" fmla="*/ 684076 h 684076"/>
              <a:gd name="connsiteX1" fmla="*/ 468000 w 468000"/>
              <a:gd name="connsiteY1" fmla="*/ 0 h 684076"/>
              <a:gd name="connsiteX2" fmla="*/ 468000 w 468000"/>
              <a:gd name="connsiteY2" fmla="*/ 684076 h 684076"/>
              <a:gd name="connsiteX3" fmla="*/ 0 w 468000"/>
              <a:gd name="connsiteY3" fmla="*/ 684076 h 684076"/>
              <a:gd name="connsiteX0" fmla="*/ 468000 w 559440"/>
              <a:gd name="connsiteY0" fmla="*/ 0 h 684076"/>
              <a:gd name="connsiteX1" fmla="*/ 468000 w 559440"/>
              <a:gd name="connsiteY1" fmla="*/ 684076 h 684076"/>
              <a:gd name="connsiteX2" fmla="*/ 0 w 559440"/>
              <a:gd name="connsiteY2" fmla="*/ 684076 h 684076"/>
              <a:gd name="connsiteX3" fmla="*/ 559440 w 559440"/>
              <a:gd name="connsiteY3" fmla="*/ 91440 h 684076"/>
              <a:gd name="connsiteX0" fmla="*/ 468000 w 468000"/>
              <a:gd name="connsiteY0" fmla="*/ 0 h 684076"/>
              <a:gd name="connsiteX1" fmla="*/ 468000 w 468000"/>
              <a:gd name="connsiteY1" fmla="*/ 684076 h 684076"/>
              <a:gd name="connsiteX2" fmla="*/ 0 w 468000"/>
              <a:gd name="connsiteY2" fmla="*/ 684076 h 684076"/>
              <a:gd name="connsiteX0" fmla="*/ 2977838 w 2977838"/>
              <a:gd name="connsiteY0" fmla="*/ 0 h 1112701"/>
              <a:gd name="connsiteX1" fmla="*/ 468000 w 2977838"/>
              <a:gd name="connsiteY1" fmla="*/ 1112701 h 1112701"/>
              <a:gd name="connsiteX2" fmla="*/ 0 w 2977838"/>
              <a:gd name="connsiteY2" fmla="*/ 1112701 h 1112701"/>
              <a:gd name="connsiteX0" fmla="*/ 3106425 w 3106425"/>
              <a:gd name="connsiteY0" fmla="*/ 0 h 941251"/>
              <a:gd name="connsiteX1" fmla="*/ 468000 w 3106425"/>
              <a:gd name="connsiteY1" fmla="*/ 941251 h 941251"/>
              <a:gd name="connsiteX2" fmla="*/ 0 w 3106425"/>
              <a:gd name="connsiteY2" fmla="*/ 941251 h 941251"/>
              <a:gd name="connsiteX0" fmla="*/ 3106425 w 3106425"/>
              <a:gd name="connsiteY0" fmla="*/ 0 h 941251"/>
              <a:gd name="connsiteX1" fmla="*/ 468000 w 3106425"/>
              <a:gd name="connsiteY1" fmla="*/ 941251 h 941251"/>
              <a:gd name="connsiteX2" fmla="*/ 0 w 3106425"/>
              <a:gd name="connsiteY2" fmla="*/ 941251 h 941251"/>
              <a:gd name="connsiteX0" fmla="*/ 3106425 w 3106425"/>
              <a:gd name="connsiteY0" fmla="*/ 0 h 941251"/>
              <a:gd name="connsiteX1" fmla="*/ 468000 w 3106425"/>
              <a:gd name="connsiteY1" fmla="*/ 941251 h 941251"/>
              <a:gd name="connsiteX2" fmla="*/ 0 w 3106425"/>
              <a:gd name="connsiteY2" fmla="*/ 941251 h 9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425" h="941251">
                <a:moveTo>
                  <a:pt x="3106425" y="0"/>
                </a:moveTo>
                <a:lnTo>
                  <a:pt x="468000" y="941251"/>
                </a:lnTo>
                <a:lnTo>
                  <a:pt x="0" y="941251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 type="oval"/>
            <a:tailEnd type="none"/>
          </a:ln>
          <a:effectLst/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                                 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5C8C0E18-8DBE-4378-B30C-03E6AC40181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 rot="-240000">
            <a:off x="2302812" y="1294673"/>
            <a:ext cx="2235600" cy="3049200"/>
          </a:xfrm>
        </p:spPr>
        <p:txBody>
          <a:bodyPr anchor="b" anchorCtr="0"/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Coverbild </a:t>
            </a:r>
            <a:br>
              <a:rPr lang="de-DE" dirty="0"/>
            </a:br>
            <a:r>
              <a:rPr lang="de-DE" dirty="0"/>
              <a:t>einfügen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04BA6E80-F7DF-4E75-A6BA-6EFF38569C2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 rot="-240000" flipH="1">
            <a:off x="2304763" y="1335252"/>
            <a:ext cx="1025946" cy="3052922"/>
          </a:xfrm>
          <a:gradFill>
            <a:gsLst>
              <a:gs pos="0">
                <a:schemeClr val="tx1">
                  <a:lumMod val="50000"/>
                  <a:lumOff val="50000"/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effectLst/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9pPr>
          </a:lstStyle>
          <a:p>
            <a:pPr lvl="0"/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4166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5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streng_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EFED807-4C1E-4A4D-9CCD-9BE9440907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13" y="5505337"/>
            <a:ext cx="2160000" cy="5406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37F47A-F1F8-4FEC-9F96-AD61538352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20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FFF56C-91CA-4C8E-9F0F-C6F7A3C9E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372" y="340804"/>
            <a:ext cx="11324239" cy="1178840"/>
          </a:xfrm>
        </p:spPr>
        <p:txBody>
          <a:bodyPr anchor="b"/>
          <a:lstStyle>
            <a:lvl1pPr algn="l">
              <a:lnSpc>
                <a:spcPct val="950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DACF17-E8A6-4FB9-A951-BD8D2C87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372" y="1547562"/>
            <a:ext cx="11324239" cy="1178840"/>
          </a:xfrm>
        </p:spPr>
        <p:txBody>
          <a:bodyPr/>
          <a:lstStyle>
            <a:lvl1pPr marL="0" indent="0" algn="l">
              <a:lnSpc>
                <a:spcPct val="96000"/>
              </a:lnSpc>
              <a:buNone/>
              <a:defRPr sz="4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144DE0-64D0-468F-9832-0DCA1AD6D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72" y="2995200"/>
            <a:ext cx="11326813" cy="3244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>
                <a:latin typeface="+mj-lt"/>
              </a:defRPr>
            </a:lvl2pPr>
            <a:lvl3pPr marL="0" indent="0">
              <a:buFontTx/>
              <a:buNone/>
              <a:defRPr>
                <a:latin typeface="+mj-lt"/>
              </a:defRPr>
            </a:lvl3pPr>
            <a:lvl4pPr marL="0" indent="0">
              <a:buFontTx/>
              <a:buNone/>
              <a:defRPr>
                <a:latin typeface="+mj-lt"/>
              </a:defRPr>
            </a:lvl4pPr>
            <a:lvl5pPr>
              <a:defRPr b="0"/>
            </a:lvl5pPr>
          </a:lstStyle>
          <a:p>
            <a:r>
              <a:rPr lang="de-DE" dirty="0"/>
              <a:t>Referent 1, Referent 2, Referent 3 | Datum</a:t>
            </a:r>
          </a:p>
        </p:txBody>
      </p:sp>
      <p:grpSp>
        <p:nvGrpSpPr>
          <p:cNvPr id="15" name="Sticker">
            <a:extLst>
              <a:ext uri="{FF2B5EF4-FFF2-40B4-BE49-F238E27FC236}">
                <a16:creationId xmlns:a16="http://schemas.microsoft.com/office/drawing/2014/main" id="{559B9D82-1FCA-2449-938A-1CE1AC7B96B8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10215332" y="5805264"/>
            <a:ext cx="1312347" cy="213264"/>
            <a:chOff x="8258978" y="1869344"/>
            <a:chExt cx="1312347" cy="213264"/>
          </a:xfrm>
        </p:grpSpPr>
        <p:sp>
          <p:nvSpPr>
            <p:cNvPr id="16" name="Text">
              <a:extLst>
                <a:ext uri="{FF2B5EF4-FFF2-40B4-BE49-F238E27FC236}">
                  <a16:creationId xmlns:a16="http://schemas.microsoft.com/office/drawing/2014/main" id="{DDCEF180-5885-174D-B25A-070D49E835DE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258978" y="1869344"/>
              <a:ext cx="1312347" cy="21326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857250" rtl="0" eaLnBrk="1" fontAlgn="auto" latinLnBrk="0" hangingPunct="1">
                <a:lnSpc>
                  <a:spcPct val="99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Streng Vertraulich</a:t>
              </a:r>
            </a:p>
          </p:txBody>
        </p:sp>
        <p:cxnSp>
          <p:nvCxnSpPr>
            <p:cNvPr id="17" name="Linie">
              <a:extLst>
                <a:ext uri="{FF2B5EF4-FFF2-40B4-BE49-F238E27FC236}">
                  <a16:creationId xmlns:a16="http://schemas.microsoft.com/office/drawing/2014/main" id="{AC334967-2922-4143-97BB-92E4CDC4E72C}"/>
                </a:ext>
              </a:extLst>
            </p:cNvPr>
            <p:cNvCxnSpPr>
              <a:cxnSpLocks noChangeShapeType="1"/>
              <a:stCxn id="16" idx="2"/>
              <a:endCxn id="16" idx="0"/>
            </p:cNvCxnSpPr>
            <p:nvPr/>
          </p:nvCxnSpPr>
          <p:spPr bwMode="auto">
            <a:xfrm>
              <a:off x="8258978" y="1869344"/>
              <a:ext cx="1312347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</p:cxnSp>
        <p:cxnSp>
          <p:nvCxnSpPr>
            <p:cNvPr id="18" name="Linie">
              <a:extLst>
                <a:ext uri="{FF2B5EF4-FFF2-40B4-BE49-F238E27FC236}">
                  <a16:creationId xmlns:a16="http://schemas.microsoft.com/office/drawing/2014/main" id="{563B8623-4473-D748-8738-088FA61474C5}"/>
                </a:ext>
              </a:extLst>
            </p:cNvPr>
            <p:cNvCxnSpPr>
              <a:cxnSpLocks noChangeShapeType="1"/>
              <a:stCxn id="16" idx="4"/>
              <a:endCxn id="16" idx="6"/>
            </p:cNvCxnSpPr>
            <p:nvPr/>
          </p:nvCxnSpPr>
          <p:spPr bwMode="auto">
            <a:xfrm>
              <a:off x="8258978" y="2082608"/>
              <a:ext cx="1312347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6242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6F956C3-754F-401B-B35A-DF24F4F59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781168"/>
            <a:ext cx="12192000" cy="307683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6765D8F-973C-4269-8D52-C4AED49B33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-1"/>
            <a:ext cx="12192000" cy="523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FFF56C-91CA-4C8E-9F0F-C6F7A3C9E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372" y="340804"/>
            <a:ext cx="11324239" cy="1178840"/>
          </a:xfrm>
        </p:spPr>
        <p:txBody>
          <a:bodyPr anchor="b"/>
          <a:lstStyle>
            <a:lvl1pPr algn="l">
              <a:lnSpc>
                <a:spcPct val="950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DACF17-E8A6-4FB9-A951-BD8D2C87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372" y="1547562"/>
            <a:ext cx="11324239" cy="1178840"/>
          </a:xfrm>
        </p:spPr>
        <p:txBody>
          <a:bodyPr/>
          <a:lstStyle>
            <a:lvl1pPr marL="0" indent="0" algn="l">
              <a:lnSpc>
                <a:spcPct val="96000"/>
              </a:lnSpc>
              <a:buNone/>
              <a:defRPr sz="4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144DE0-64D0-468F-9832-0DCA1AD6D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72" y="2995200"/>
            <a:ext cx="11326813" cy="3244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>
                <a:latin typeface="+mj-lt"/>
              </a:defRPr>
            </a:lvl2pPr>
            <a:lvl3pPr marL="0" indent="0">
              <a:buFontTx/>
              <a:buNone/>
              <a:defRPr>
                <a:latin typeface="+mj-lt"/>
              </a:defRPr>
            </a:lvl3pPr>
            <a:lvl4pPr marL="0" indent="0">
              <a:buFontTx/>
              <a:buNone/>
              <a:defRPr>
                <a:latin typeface="+mj-lt"/>
              </a:defRPr>
            </a:lvl4pPr>
            <a:lvl5pPr>
              <a:defRPr b="0"/>
            </a:lvl5pPr>
          </a:lstStyle>
          <a:p>
            <a:r>
              <a:rPr lang="de-DE" dirty="0"/>
              <a:t>Referent 1, Referent 2, Referent 3 | Datum</a:t>
            </a:r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49088050-BC30-4241-866C-14A3C18C31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629370" y="5295367"/>
            <a:ext cx="2744923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15DE5CAC-F193-4BA0-AA5A-6D56271B66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6000" y="5505337"/>
            <a:ext cx="2160000" cy="54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89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Logo_m_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D37F47A-F1F8-4FEC-9F96-AD6153835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20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FFF56C-91CA-4C8E-9F0F-C6F7A3C9E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372" y="340804"/>
            <a:ext cx="11324239" cy="1178840"/>
          </a:xfrm>
        </p:spPr>
        <p:txBody>
          <a:bodyPr anchor="b"/>
          <a:lstStyle>
            <a:lvl1pPr algn="l">
              <a:lnSpc>
                <a:spcPct val="950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DACF17-E8A6-4FB9-A951-BD8D2C87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372" y="1547562"/>
            <a:ext cx="11324239" cy="1178840"/>
          </a:xfrm>
        </p:spPr>
        <p:txBody>
          <a:bodyPr/>
          <a:lstStyle>
            <a:lvl1pPr marL="0" indent="0" algn="l">
              <a:lnSpc>
                <a:spcPct val="96000"/>
              </a:lnSpc>
              <a:buNone/>
              <a:defRPr sz="4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der Präsentation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144DE0-64D0-468F-9832-0DCA1AD6D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72" y="2995200"/>
            <a:ext cx="11326813" cy="3244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>
                <a:latin typeface="+mj-lt"/>
              </a:defRPr>
            </a:lvl2pPr>
            <a:lvl3pPr marL="0" indent="0">
              <a:buFontTx/>
              <a:buNone/>
              <a:defRPr>
                <a:latin typeface="+mj-lt"/>
              </a:defRPr>
            </a:lvl3pPr>
            <a:lvl4pPr marL="0" indent="0">
              <a:buFontTx/>
              <a:buNone/>
              <a:defRPr>
                <a:latin typeface="+mj-lt"/>
              </a:defRPr>
            </a:lvl4pPr>
            <a:lvl5pPr>
              <a:defRPr b="0"/>
            </a:lvl5pPr>
          </a:lstStyle>
          <a:p>
            <a:r>
              <a:rPr lang="de-DE" dirty="0"/>
              <a:t>Referent 1, Referent 2, Referent 3 | 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0AC04E-3610-DD9D-153F-5A112B8D27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491" y="5504400"/>
            <a:ext cx="2160000" cy="8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5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+ Bild gr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6F956C3-754F-401B-B35A-DF24F4F59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50400"/>
            <a:ext cx="12192000" cy="50076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8D2991-30C7-4B53-AA1B-AFB03E038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3600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 sz="1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FFF56C-91CA-4C8E-9F0F-C6F7A3C9E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372" y="299034"/>
            <a:ext cx="11324239" cy="64569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 einzeilig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DACF17-E8A6-4FB9-A951-BD8D2C87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372" y="943088"/>
            <a:ext cx="11324239" cy="645690"/>
          </a:xfrm>
        </p:spPr>
        <p:txBody>
          <a:bodyPr/>
          <a:lstStyle>
            <a:lvl1pPr marL="0" indent="0" algn="l">
              <a:lnSpc>
                <a:spcPct val="96000"/>
              </a:lnSpc>
              <a:buNone/>
              <a:defRPr sz="4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der Präsentation einzeilig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3144DE0-64D0-468F-9832-0DCA1AD6D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72" y="1767600"/>
            <a:ext cx="11326813" cy="3244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>
                <a:latin typeface="+mj-lt"/>
              </a:defRPr>
            </a:lvl2pPr>
            <a:lvl3pPr marL="0" indent="0">
              <a:buFontTx/>
              <a:buNone/>
              <a:defRPr>
                <a:latin typeface="+mj-lt"/>
              </a:defRPr>
            </a:lvl3pPr>
            <a:lvl4pPr marL="0" indent="0">
              <a:buFontTx/>
              <a:buNone/>
              <a:defRPr>
                <a:latin typeface="+mj-lt"/>
              </a:defRPr>
            </a:lvl4pPr>
            <a:lvl5pPr>
              <a:defRPr b="0"/>
            </a:lvl5pPr>
          </a:lstStyle>
          <a:p>
            <a:r>
              <a:rPr lang="de-DE" dirty="0"/>
              <a:t>Referent 1, Referent 2, Referent 3 | Datum</a:t>
            </a:r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479E3386-DE3E-473C-9FE8-3EBFDEDB12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9765274" y="4431271"/>
            <a:ext cx="4473115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AD192D19-7FA5-497F-A977-D47F13842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6000" y="5505337"/>
            <a:ext cx="2160000" cy="54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14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3EB5F79C-DF1D-46FC-ADE7-4903BEF69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8490" cy="69123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A0D9DD-85F4-4BCD-87B0-DC2C6F7C8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372" y="342000"/>
            <a:ext cx="11324239" cy="1180800"/>
          </a:xfrm>
        </p:spPr>
        <p:txBody>
          <a:bodyPr anchor="b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Titelzeile des </a:t>
            </a:r>
            <a:r>
              <a:rPr lang="de-DE" dirty="0" err="1"/>
              <a:t>Kapiteltrenners</a:t>
            </a:r>
            <a:r>
              <a:rPr lang="de-DE" dirty="0"/>
              <a:t>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E788C4-20A1-4F38-B122-1AF85D5B34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3372" y="1549182"/>
            <a:ext cx="11324239" cy="1180800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4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des </a:t>
            </a:r>
            <a:r>
              <a:rPr lang="de-DE" dirty="0" err="1"/>
              <a:t>Kapiteltrenners</a:t>
            </a:r>
            <a:r>
              <a:rPr lang="de-DE" dirty="0"/>
              <a:t> einzeilig,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3BE2334-9AAF-4FD6-BA9B-9BD1C384D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F37595-68DB-4CB9-9E72-C14B3DD5E6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Name der Präsentation |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531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C826A83-FD36-4D0F-98E0-3C22470D20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19738" y="-1"/>
            <a:ext cx="6672262" cy="628310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2E14487-E6DA-475E-8123-D411C1782C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7020000" cy="628310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0D9DD-85F4-4BCD-87B0-DC2C6F7C8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372" y="301647"/>
            <a:ext cx="5652000" cy="1827170"/>
          </a:xfrm>
        </p:spPr>
        <p:txBody>
          <a:bodyPr anchor="b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, Headline</a:t>
            </a:r>
            <a:br>
              <a:rPr lang="de-DE" dirty="0"/>
            </a:br>
            <a:r>
              <a:rPr lang="de-DE" dirty="0"/>
              <a:t>einzeilig, zweizeilig</a:t>
            </a:r>
            <a:br>
              <a:rPr lang="de-DE" dirty="0"/>
            </a:br>
            <a:r>
              <a:rPr lang="de-DE" dirty="0"/>
              <a:t>oder dreizeilig möglich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E788C4-20A1-4F38-B122-1AF85D5B34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3372" y="2156344"/>
            <a:ext cx="5652000" cy="1827169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4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des </a:t>
            </a:r>
            <a:r>
              <a:rPr lang="de-DE" dirty="0" err="1"/>
              <a:t>Kapiteltrenners</a:t>
            </a:r>
            <a:r>
              <a:rPr lang="de-DE" dirty="0"/>
              <a:t> einzeilig,</a:t>
            </a:r>
            <a:br>
              <a:rPr lang="de-DE" dirty="0"/>
            </a:br>
            <a:r>
              <a:rPr lang="de-DE" dirty="0"/>
              <a:t>zweizeilig oder dreizeilig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0D199CE-57C4-4268-96E2-CB6534349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20">
            <a:extLst>
              <a:ext uri="{FF2B5EF4-FFF2-40B4-BE49-F238E27FC236}">
                <a16:creationId xmlns:a16="http://schemas.microsoft.com/office/drawing/2014/main" id="{8C974FAB-91E4-4681-AB66-80AD3C4DDB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9526018" y="3616017"/>
            <a:ext cx="4951625" cy="380340"/>
          </a:xfrm>
        </p:spPr>
        <p:txBody>
          <a:bodyPr lIns="64800" rIns="64800" bIns="43200" anchor="b" anchorCtr="0"/>
          <a:lstStyle>
            <a:lvl1pPr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2pPr>
            <a:lvl3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3pPr>
            <a:lvl4pPr marL="0" indent="0">
              <a:lnSpc>
                <a:spcPts val="1200"/>
              </a:lnSpc>
              <a:buFontTx/>
              <a:buNone/>
              <a:defRPr sz="1000">
                <a:solidFill>
                  <a:schemeClr val="accent1"/>
                </a:solidFill>
              </a:defRPr>
            </a:lvl4pPr>
            <a:lvl5pPr>
              <a:lnSpc>
                <a:spcPts val="1200"/>
              </a:lnSpc>
              <a:defRPr sz="10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Bild: Name der Bildagentur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D36828-DC75-46E4-9CA6-43BD09B2979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Name der Präsentation |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29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6F63927-7F35-449E-96F0-35FB7112A7B8}"/>
              </a:ext>
            </a:extLst>
          </p:cNvPr>
          <p:cNvSpPr/>
          <p:nvPr userDrawn="1"/>
        </p:nvSpPr>
        <p:spPr>
          <a:xfrm>
            <a:off x="1104" y="6282000"/>
            <a:ext cx="12193200" cy="576000"/>
          </a:xfrm>
          <a:prstGeom prst="rect">
            <a:avLst/>
          </a:prstGeom>
          <a:solidFill>
            <a:srgbClr val="EB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DC9F70-AEAA-4E3D-8EF6-53C2E3F9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61" y="322845"/>
            <a:ext cx="11367883" cy="6959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Inhaltsfolien ein- oder zweizeilig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92C45B-AFF3-4F21-BA0D-85AF1271C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100" y="1159599"/>
            <a:ext cx="11371394" cy="47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F1BA78-D66D-4B8E-A893-6B5AFAAEC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48" y="6280875"/>
            <a:ext cx="9000000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Name der Präsentation |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2E601C-1884-4283-9055-3250FAD27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876" y="6282000"/>
            <a:ext cx="424993" cy="321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u="none">
                <a:solidFill>
                  <a:schemeClr val="tx1"/>
                </a:solidFill>
                <a:latin typeface="+mj-lt"/>
              </a:defRPr>
            </a:lvl1pPr>
          </a:lstStyle>
          <a:p>
            <a:fld id="{6B324290-F1A5-46D5-B2CF-B69CCF61B73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6A97B9A-B075-49C9-9671-DDAE8D1CD8EA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824" y="6278219"/>
            <a:ext cx="686298" cy="3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3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6" r:id="rId2"/>
    <p:sldLayoutId id="2147483687" r:id="rId3"/>
    <p:sldLayoutId id="2147483688" r:id="rId4"/>
    <p:sldLayoutId id="2147483667" r:id="rId5"/>
    <p:sldLayoutId id="2147483689" r:id="rId6"/>
    <p:sldLayoutId id="2147483668" r:id="rId7"/>
    <p:sldLayoutId id="2147483651" r:id="rId8"/>
    <p:sldLayoutId id="2147483669" r:id="rId9"/>
    <p:sldLayoutId id="2147483685" r:id="rId10"/>
    <p:sldLayoutId id="2147483650" r:id="rId11"/>
    <p:sldLayoutId id="2147483652" r:id="rId12"/>
    <p:sldLayoutId id="2147483660" r:id="rId13"/>
    <p:sldLayoutId id="2147483661" r:id="rId14"/>
    <p:sldLayoutId id="2147483663" r:id="rId15"/>
    <p:sldLayoutId id="2147483664" r:id="rId16"/>
    <p:sldLayoutId id="2147483665" r:id="rId17"/>
    <p:sldLayoutId id="2147483691" r:id="rId18"/>
    <p:sldLayoutId id="2147483692" r:id="rId19"/>
    <p:sldLayoutId id="2147483693" r:id="rId20"/>
    <p:sldLayoutId id="2147483666" r:id="rId21"/>
    <p:sldLayoutId id="2147483673" r:id="rId22"/>
    <p:sldLayoutId id="2147483674" r:id="rId23"/>
    <p:sldLayoutId id="2147483662" r:id="rId24"/>
    <p:sldLayoutId id="2147483690" r:id="rId25"/>
    <p:sldLayoutId id="2147483655" r:id="rId26"/>
    <p:sldLayoutId id="2147483672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hd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9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0" indent="-162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9000"/>
        </a:lnSpc>
        <a:spcBef>
          <a:spcPts val="0"/>
        </a:spcBef>
        <a:buFontTx/>
        <a:buNone/>
        <a:defRPr sz="1600" b="1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99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000" indent="-162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770" userDrawn="1">
          <p15:clr>
            <a:srgbClr val="F26B43"/>
          </p15:clr>
        </p15:guide>
        <p15:guide id="6" orient="horz" pos="3747" userDrawn="1">
          <p15:clr>
            <a:srgbClr val="F26B43"/>
          </p15:clr>
        </p15:guide>
        <p15:guide id="8" orient="horz" pos="640" userDrawn="1">
          <p15:clr>
            <a:srgbClr val="F26B43"/>
          </p15:clr>
        </p15:guide>
        <p15:guide id="9" orient="horz" pos="7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41C41-883B-1329-0342-606F8E4B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einen Blick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10F3CB-D5C8-E5DD-63B7-A03A0BB3D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Abiotische Faktoren - Wortwolke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AC1133E-3662-8280-CF58-894B6EB2330C}"/>
              </a:ext>
            </a:extLst>
          </p:cNvPr>
          <p:cNvSpPr txBox="1"/>
          <p:nvPr/>
        </p:nvSpPr>
        <p:spPr>
          <a:xfrm>
            <a:off x="415190" y="1354752"/>
            <a:ext cx="10722561" cy="2963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800" dirty="0"/>
              <a:t>Auf der folgenden Seite finden Sie die Wortwolke.</a:t>
            </a:r>
          </a:p>
          <a:p>
            <a:r>
              <a:rPr lang="de-DE" sz="1800" dirty="0"/>
              <a:t>Organisieren Sie die Begriffe der Wortwolke als Mind-Map oder Concept-Map.</a:t>
            </a:r>
          </a:p>
          <a:p>
            <a:endParaRPr lang="de-DE" sz="18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Die Begriffe können in Form und Farbe angepasst werden und sie können verschoben werden.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Es können Begriffe entfernt oder hinzugefügt werden.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Unten sind für die Mind-Map und die Concept-Map </a:t>
            </a:r>
            <a:r>
              <a:rPr lang="de-DE" sz="1800" dirty="0">
                <a:solidFill>
                  <a:srgbClr val="FF0000"/>
                </a:solidFill>
              </a:rPr>
              <a:t>mögliche Verbindungen </a:t>
            </a:r>
            <a:r>
              <a:rPr lang="de-DE" sz="1800" dirty="0"/>
              <a:t>und für die Concept-Map logische Beziehungen vorgeschlagen.  Diese können durch Kopieren und Einfügen benutzt werden oder es können eigene neue erstellt werden.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23C01D2-7BCA-6FF8-E71F-7AF104380EC1}"/>
              </a:ext>
            </a:extLst>
          </p:cNvPr>
          <p:cNvCxnSpPr>
            <a:cxnSpLocks/>
          </p:cNvCxnSpPr>
          <p:nvPr/>
        </p:nvCxnSpPr>
        <p:spPr>
          <a:xfrm>
            <a:off x="2452213" y="4920162"/>
            <a:ext cx="154501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Verbinder: gewinkelt 4">
            <a:extLst>
              <a:ext uri="{FF2B5EF4-FFF2-40B4-BE49-F238E27FC236}">
                <a16:creationId xmlns:a16="http://schemas.microsoft.com/office/drawing/2014/main" id="{56020F63-E4B1-5A46-0128-3ED608CEDEBF}"/>
              </a:ext>
            </a:extLst>
          </p:cNvPr>
          <p:cNvCxnSpPr>
            <a:cxnSpLocks/>
          </p:cNvCxnSpPr>
          <p:nvPr/>
        </p:nvCxnSpPr>
        <p:spPr>
          <a:xfrm flipV="1">
            <a:off x="416842" y="4948117"/>
            <a:ext cx="1355274" cy="44338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Verbinder: gekrümmt 15">
            <a:extLst>
              <a:ext uri="{FF2B5EF4-FFF2-40B4-BE49-F238E27FC236}">
                <a16:creationId xmlns:a16="http://schemas.microsoft.com/office/drawing/2014/main" id="{8AF86ECD-06D2-A2DB-9993-67AEACAF6340}"/>
              </a:ext>
            </a:extLst>
          </p:cNvPr>
          <p:cNvCxnSpPr>
            <a:cxnSpLocks/>
          </p:cNvCxnSpPr>
          <p:nvPr/>
        </p:nvCxnSpPr>
        <p:spPr>
          <a:xfrm>
            <a:off x="2265709" y="5579146"/>
            <a:ext cx="1697966" cy="51415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6C4DC1F-A513-455A-F166-F0CBE4172C22}"/>
              </a:ext>
            </a:extLst>
          </p:cNvPr>
          <p:cNvCxnSpPr>
            <a:cxnSpLocks/>
          </p:cNvCxnSpPr>
          <p:nvPr/>
        </p:nvCxnSpPr>
        <p:spPr>
          <a:xfrm>
            <a:off x="2452213" y="5060773"/>
            <a:ext cx="14905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Verbinder: gewinkelt 37">
            <a:extLst>
              <a:ext uri="{FF2B5EF4-FFF2-40B4-BE49-F238E27FC236}">
                <a16:creationId xmlns:a16="http://schemas.microsoft.com/office/drawing/2014/main" id="{52D63958-B2C2-1CEF-62BA-3545F435B6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2420" y="5505927"/>
            <a:ext cx="1336466" cy="496498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Verbinder: gekrümmt 43">
            <a:extLst>
              <a:ext uri="{FF2B5EF4-FFF2-40B4-BE49-F238E27FC236}">
                <a16:creationId xmlns:a16="http://schemas.microsoft.com/office/drawing/2014/main" id="{225E6B62-1D57-AC7B-9C68-D70CD46B9F2B}"/>
              </a:ext>
            </a:extLst>
          </p:cNvPr>
          <p:cNvCxnSpPr>
            <a:cxnSpLocks/>
          </p:cNvCxnSpPr>
          <p:nvPr/>
        </p:nvCxnSpPr>
        <p:spPr>
          <a:xfrm>
            <a:off x="2488955" y="5288736"/>
            <a:ext cx="1484178" cy="60367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53733BF7-4230-9586-13FB-F06E1404E12D}"/>
              </a:ext>
            </a:extLst>
          </p:cNvPr>
          <p:cNvSpPr txBox="1"/>
          <p:nvPr/>
        </p:nvSpPr>
        <p:spPr>
          <a:xfrm>
            <a:off x="395644" y="4557064"/>
            <a:ext cx="208884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b="1" u="sng" dirty="0">
                <a:solidFill>
                  <a:srgbClr val="FF0000"/>
                </a:solidFill>
              </a:rPr>
              <a:t>Mögliche Verbindungen:</a:t>
            </a:r>
            <a:endParaRPr lang="de-DE" sz="1600" b="1" u="sng" dirty="0">
              <a:solidFill>
                <a:srgbClr val="FF0000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1F761BD-B6FB-7611-719A-797C2A775040}"/>
              </a:ext>
            </a:extLst>
          </p:cNvPr>
          <p:cNvSpPr txBox="1"/>
          <p:nvPr/>
        </p:nvSpPr>
        <p:spPr>
          <a:xfrm>
            <a:off x="5339569" y="4948117"/>
            <a:ext cx="1337806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i="1" dirty="0">
                <a:solidFill>
                  <a:srgbClr val="00B0F0"/>
                </a:solidFill>
              </a:rPr>
              <a:t>ist Teil von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261859A-0BC9-08AB-5013-71841B09FE9B}"/>
              </a:ext>
            </a:extLst>
          </p:cNvPr>
          <p:cNvSpPr txBox="1"/>
          <p:nvPr/>
        </p:nvSpPr>
        <p:spPr>
          <a:xfrm>
            <a:off x="7026982" y="5117824"/>
            <a:ext cx="1512168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i="1" dirty="0">
                <a:solidFill>
                  <a:srgbClr val="00B0F0"/>
                </a:solidFill>
              </a:rPr>
              <a:t>besteht aus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F83E7B52-C328-C531-CFCB-013461661089}"/>
              </a:ext>
            </a:extLst>
          </p:cNvPr>
          <p:cNvSpPr txBox="1"/>
          <p:nvPr/>
        </p:nvSpPr>
        <p:spPr>
          <a:xfrm>
            <a:off x="10351162" y="5664992"/>
            <a:ext cx="1296144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i="1" dirty="0">
                <a:solidFill>
                  <a:srgbClr val="00B0F0"/>
                </a:solidFill>
              </a:rPr>
              <a:t>bildet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1D5669E6-E249-9178-558D-03DCA4A6CBC4}"/>
              </a:ext>
            </a:extLst>
          </p:cNvPr>
          <p:cNvSpPr txBox="1"/>
          <p:nvPr/>
        </p:nvSpPr>
        <p:spPr>
          <a:xfrm>
            <a:off x="7273825" y="5670937"/>
            <a:ext cx="1646504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i="1" dirty="0">
                <a:solidFill>
                  <a:srgbClr val="00B0F0"/>
                </a:solidFill>
              </a:rPr>
              <a:t>charakterisiert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CD341A9E-3AF7-59E3-A00B-295F47C6C663}"/>
              </a:ext>
            </a:extLst>
          </p:cNvPr>
          <p:cNvSpPr txBox="1"/>
          <p:nvPr/>
        </p:nvSpPr>
        <p:spPr>
          <a:xfrm>
            <a:off x="10292596" y="4920162"/>
            <a:ext cx="1179220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i="1" dirty="0">
                <a:solidFill>
                  <a:srgbClr val="00B0F0"/>
                </a:solidFill>
              </a:rPr>
              <a:t>führt zu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EF249947-E90A-1713-078A-BC37734FF9EB}"/>
              </a:ext>
            </a:extLst>
          </p:cNvPr>
          <p:cNvSpPr txBox="1"/>
          <p:nvPr/>
        </p:nvSpPr>
        <p:spPr>
          <a:xfrm>
            <a:off x="5389418" y="5646221"/>
            <a:ext cx="936104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i="1" dirty="0">
                <a:solidFill>
                  <a:srgbClr val="00B0F0"/>
                </a:solidFill>
              </a:rPr>
              <a:t>bewirkt 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09F076CD-B5D8-A0BE-D2EC-7BEF79A2E25E}"/>
              </a:ext>
            </a:extLst>
          </p:cNvPr>
          <p:cNvSpPr txBox="1"/>
          <p:nvPr/>
        </p:nvSpPr>
        <p:spPr>
          <a:xfrm>
            <a:off x="8688288" y="4781706"/>
            <a:ext cx="772615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i="1" dirty="0">
                <a:solidFill>
                  <a:srgbClr val="00B0F0"/>
                </a:solidFill>
              </a:rPr>
              <a:t>frisst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ED037FBA-134E-9C29-4BDB-4A1CB68280A7}"/>
              </a:ext>
            </a:extLst>
          </p:cNvPr>
          <p:cNvSpPr txBox="1"/>
          <p:nvPr/>
        </p:nvSpPr>
        <p:spPr>
          <a:xfrm>
            <a:off x="9294917" y="5384221"/>
            <a:ext cx="1512168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i="1" dirty="0">
                <a:solidFill>
                  <a:srgbClr val="00B0F0"/>
                </a:solidFill>
              </a:rPr>
              <a:t>steigt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8D43388A-A20A-0851-50B1-4FBE65F3A3F3}"/>
              </a:ext>
            </a:extLst>
          </p:cNvPr>
          <p:cNvSpPr txBox="1"/>
          <p:nvPr/>
        </p:nvSpPr>
        <p:spPr>
          <a:xfrm>
            <a:off x="5366224" y="4463060"/>
            <a:ext cx="3419769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u="sng" dirty="0">
                <a:solidFill>
                  <a:srgbClr val="00B0F0"/>
                </a:solidFill>
              </a:rPr>
              <a:t>Mögliche logische Beziehungen:</a:t>
            </a:r>
          </a:p>
        </p:txBody>
      </p:sp>
    </p:spTree>
    <p:extLst>
      <p:ext uri="{BB962C8B-B14F-4D97-AF65-F5344CB8AC3E}">
        <p14:creationId xmlns:p14="http://schemas.microsoft.com/office/powerpoint/2010/main" val="41202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41C41-883B-1329-0342-606F8E4B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Auf einen Blick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10F3CB-D5C8-E5DD-63B7-A03A0BB3D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Abiotische Faktoren - Wortwolke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18CE22-BC1E-FD57-B384-79A1D8013226}"/>
              </a:ext>
            </a:extLst>
          </p:cNvPr>
          <p:cNvSpPr txBox="1"/>
          <p:nvPr/>
        </p:nvSpPr>
        <p:spPr>
          <a:xfrm>
            <a:off x="4672573" y="3183005"/>
            <a:ext cx="2335576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2000" b="1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Abiotische Faktoren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6856C0-D3FC-DB80-60B8-EABFA930165E}"/>
              </a:ext>
            </a:extLst>
          </p:cNvPr>
          <p:cNvSpPr txBox="1"/>
          <p:nvPr/>
        </p:nvSpPr>
        <p:spPr>
          <a:xfrm>
            <a:off x="3788600" y="3616847"/>
            <a:ext cx="94256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Ektotherm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8A0F6A-053B-0169-CF03-65EC920E1600}"/>
              </a:ext>
            </a:extLst>
          </p:cNvPr>
          <p:cNvSpPr txBox="1"/>
          <p:nvPr/>
        </p:nvSpPr>
        <p:spPr>
          <a:xfrm>
            <a:off x="596519" y="2629851"/>
            <a:ext cx="158216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Schattenpflanzen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2D2BE8-DCF3-02A3-FDA4-1A6A741755BE}"/>
              </a:ext>
            </a:extLst>
          </p:cNvPr>
          <p:cNvSpPr txBox="1"/>
          <p:nvPr/>
        </p:nvSpPr>
        <p:spPr>
          <a:xfrm>
            <a:off x="492580" y="4402011"/>
            <a:ext cx="59631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stenök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78D4F8-A08E-CE32-B526-4FC4573DC9DC}"/>
              </a:ext>
            </a:extLst>
          </p:cNvPr>
          <p:cNvSpPr txBox="1"/>
          <p:nvPr/>
        </p:nvSpPr>
        <p:spPr>
          <a:xfrm>
            <a:off x="6592486" y="5316307"/>
            <a:ext cx="111248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Mesophyten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C69A29-976D-12F4-DB29-322AECB2CF13}"/>
              </a:ext>
            </a:extLst>
          </p:cNvPr>
          <p:cNvSpPr txBox="1"/>
          <p:nvPr/>
        </p:nvSpPr>
        <p:spPr>
          <a:xfrm>
            <a:off x="8609750" y="4961884"/>
            <a:ext cx="151002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Präferenzbereich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969B39-55B0-AB30-0F6D-D8DD1CBFFAB3}"/>
              </a:ext>
            </a:extLst>
          </p:cNvPr>
          <p:cNvSpPr txBox="1"/>
          <p:nvPr/>
        </p:nvSpPr>
        <p:spPr>
          <a:xfrm>
            <a:off x="10582455" y="3379349"/>
            <a:ext cx="148919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Wassertransport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E2FE0B-D125-6319-0FFA-A9C0012AE686}"/>
              </a:ext>
            </a:extLst>
          </p:cNvPr>
          <p:cNvSpPr txBox="1"/>
          <p:nvPr/>
        </p:nvSpPr>
        <p:spPr>
          <a:xfrm>
            <a:off x="5586263" y="3781003"/>
            <a:ext cx="180658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Lichtverschmutzung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2F39CA-BB1E-7BC5-F911-436117BB3B7D}"/>
              </a:ext>
            </a:extLst>
          </p:cNvPr>
          <p:cNvSpPr txBox="1"/>
          <p:nvPr/>
        </p:nvSpPr>
        <p:spPr>
          <a:xfrm>
            <a:off x="492580" y="1736452"/>
            <a:ext cx="110767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Jahreszeiten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C92E19-ACF4-120D-3A6E-8353E40B5113}"/>
              </a:ext>
            </a:extLst>
          </p:cNvPr>
          <p:cNvSpPr txBox="1"/>
          <p:nvPr/>
        </p:nvSpPr>
        <p:spPr>
          <a:xfrm>
            <a:off x="3502405" y="2688184"/>
            <a:ext cx="198612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Temperaturregulation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DBBA077-940E-EC65-2A7F-664ADD917468}"/>
              </a:ext>
            </a:extLst>
          </p:cNvPr>
          <p:cNvSpPr txBox="1"/>
          <p:nvPr/>
        </p:nvSpPr>
        <p:spPr>
          <a:xfrm>
            <a:off x="3414239" y="2210747"/>
            <a:ext cx="116378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Hydrophyten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52CBB0C-83B1-DF01-3740-06D2994EB0E2}"/>
              </a:ext>
            </a:extLst>
          </p:cNvPr>
          <p:cNvSpPr txBox="1"/>
          <p:nvPr/>
        </p:nvSpPr>
        <p:spPr>
          <a:xfrm>
            <a:off x="1852587" y="1988647"/>
            <a:ext cx="113813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Winterstarre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9AF857-D7AB-9262-79AA-10623C246709}"/>
              </a:ext>
            </a:extLst>
          </p:cNvPr>
          <p:cNvSpPr txBox="1"/>
          <p:nvPr/>
        </p:nvSpPr>
        <p:spPr>
          <a:xfrm>
            <a:off x="4845449" y="1296344"/>
            <a:ext cx="197009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Circadianer Rhythmus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10E5D41-261B-A035-A6F1-CB18E2EB7A24}"/>
              </a:ext>
            </a:extLst>
          </p:cNvPr>
          <p:cNvSpPr txBox="1"/>
          <p:nvPr/>
        </p:nvSpPr>
        <p:spPr>
          <a:xfrm>
            <a:off x="10637915" y="2688183"/>
            <a:ext cx="115736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W</a:t>
            </a: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interschlaf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C053D99-8D15-EBAE-9591-3ADE2BB80D7F}"/>
              </a:ext>
            </a:extLst>
          </p:cNvPr>
          <p:cNvSpPr txBox="1"/>
          <p:nvPr/>
        </p:nvSpPr>
        <p:spPr>
          <a:xfrm>
            <a:off x="8434060" y="3745237"/>
            <a:ext cx="231794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physiologisches Optimum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8ED72AC-86FA-FAB6-1CD0-E76E5CFCCC18}"/>
              </a:ext>
            </a:extLst>
          </p:cNvPr>
          <p:cNvSpPr txBox="1"/>
          <p:nvPr/>
        </p:nvSpPr>
        <p:spPr>
          <a:xfrm>
            <a:off x="4845449" y="5200089"/>
            <a:ext cx="126477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Toleranzkurve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EAF7815-65A9-EAE0-FBCC-9CB07742D356}"/>
              </a:ext>
            </a:extLst>
          </p:cNvPr>
          <p:cNvSpPr txBox="1"/>
          <p:nvPr/>
        </p:nvSpPr>
        <p:spPr>
          <a:xfrm>
            <a:off x="7248128" y="1692532"/>
            <a:ext cx="129362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Fototropismus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CC8ABE-E136-417C-21CA-0ABA127C33A4}"/>
              </a:ext>
            </a:extLst>
          </p:cNvPr>
          <p:cNvSpPr txBox="1"/>
          <p:nvPr/>
        </p:nvSpPr>
        <p:spPr>
          <a:xfrm>
            <a:off x="2894787" y="1644642"/>
            <a:ext cx="193963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 err="1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Bergmann`sche</a:t>
            </a: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 Regel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C461A45-1E19-AA0F-F650-73DE06ADB02A}"/>
              </a:ext>
            </a:extLst>
          </p:cNvPr>
          <p:cNvSpPr txBox="1"/>
          <p:nvPr/>
        </p:nvSpPr>
        <p:spPr>
          <a:xfrm>
            <a:off x="8633537" y="5411246"/>
            <a:ext cx="119584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Transpiration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82D2A35-0AE3-C39F-62A1-0C6F6C40832B}"/>
              </a:ext>
            </a:extLst>
          </p:cNvPr>
          <p:cNvSpPr txBox="1"/>
          <p:nvPr/>
        </p:nvSpPr>
        <p:spPr>
          <a:xfrm>
            <a:off x="9984901" y="1577530"/>
            <a:ext cx="96019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Konformer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0C02723-8EBA-50F1-3AA0-E61553F57FAE}"/>
              </a:ext>
            </a:extLst>
          </p:cNvPr>
          <p:cNvSpPr txBox="1"/>
          <p:nvPr/>
        </p:nvSpPr>
        <p:spPr>
          <a:xfrm>
            <a:off x="10999035" y="5065752"/>
            <a:ext cx="42319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Licht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F6D0684-F0F5-A21C-55C2-215976FBA925}"/>
              </a:ext>
            </a:extLst>
          </p:cNvPr>
          <p:cNvSpPr txBox="1"/>
          <p:nvPr/>
        </p:nvSpPr>
        <p:spPr>
          <a:xfrm>
            <a:off x="2402497" y="3786107"/>
            <a:ext cx="78707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Pflanzen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386A791-A335-5DBE-8548-DB6A6F93336C}"/>
              </a:ext>
            </a:extLst>
          </p:cNvPr>
          <p:cNvSpPr txBox="1"/>
          <p:nvPr/>
        </p:nvSpPr>
        <p:spPr>
          <a:xfrm>
            <a:off x="5656394" y="2266913"/>
            <a:ext cx="146354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Sonnenpflanzen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A44A43E-03AD-CBF0-6E94-814D28099AE0}"/>
              </a:ext>
            </a:extLst>
          </p:cNvPr>
          <p:cNvSpPr txBox="1"/>
          <p:nvPr/>
        </p:nvSpPr>
        <p:spPr>
          <a:xfrm>
            <a:off x="6324077" y="2624424"/>
            <a:ext cx="213199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Tiergeografische Regeln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01D0706-5218-5DA0-CA80-96E7ED68F352}"/>
              </a:ext>
            </a:extLst>
          </p:cNvPr>
          <p:cNvSpPr txBox="1"/>
          <p:nvPr/>
        </p:nvSpPr>
        <p:spPr>
          <a:xfrm>
            <a:off x="1378560" y="4940161"/>
            <a:ext cx="139781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Osmoregulierer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63754AB-2E67-BDA4-0D50-2CDD4DCD4BC4}"/>
              </a:ext>
            </a:extLst>
          </p:cNvPr>
          <p:cNvSpPr txBox="1"/>
          <p:nvPr/>
        </p:nvSpPr>
        <p:spPr>
          <a:xfrm>
            <a:off x="5638699" y="4397359"/>
            <a:ext cx="103073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Zeigerarten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EFFE60B-BF3E-2A7B-FB98-5C55312A6736}"/>
              </a:ext>
            </a:extLst>
          </p:cNvPr>
          <p:cNvSpPr txBox="1"/>
          <p:nvPr/>
        </p:nvSpPr>
        <p:spPr>
          <a:xfrm>
            <a:off x="1004708" y="1340768"/>
            <a:ext cx="91531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Regulierer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5F334DB-E556-2621-71E2-EBF4017843F6}"/>
              </a:ext>
            </a:extLst>
          </p:cNvPr>
          <p:cNvSpPr txBox="1"/>
          <p:nvPr/>
        </p:nvSpPr>
        <p:spPr>
          <a:xfrm>
            <a:off x="8399500" y="2266913"/>
            <a:ext cx="43922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Tiere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80CB46C-E9A7-4625-D4D3-47F4669B7B55}"/>
              </a:ext>
            </a:extLst>
          </p:cNvPr>
          <p:cNvSpPr txBox="1"/>
          <p:nvPr/>
        </p:nvSpPr>
        <p:spPr>
          <a:xfrm>
            <a:off x="7272079" y="4676819"/>
            <a:ext cx="142827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Toleranzbereich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D846D92-BED8-0F58-D835-FD26F425A251}"/>
              </a:ext>
            </a:extLst>
          </p:cNvPr>
          <p:cNvSpPr txBox="1"/>
          <p:nvPr/>
        </p:nvSpPr>
        <p:spPr>
          <a:xfrm>
            <a:off x="7564561" y="3194224"/>
            <a:ext cx="60112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euryök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DBC9A1-3F2A-93BC-2B04-1E5665389E77}"/>
              </a:ext>
            </a:extLst>
          </p:cNvPr>
          <p:cNvSpPr txBox="1"/>
          <p:nvPr/>
        </p:nvSpPr>
        <p:spPr>
          <a:xfrm>
            <a:off x="3788600" y="4751278"/>
            <a:ext cx="92493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RGT-Regel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0CD6605-EE4C-3A2A-9EE3-D2D0546A65A5}"/>
              </a:ext>
            </a:extLst>
          </p:cNvPr>
          <p:cNvSpPr txBox="1"/>
          <p:nvPr/>
        </p:nvSpPr>
        <p:spPr>
          <a:xfrm>
            <a:off x="1849158" y="3045433"/>
            <a:ext cx="148598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 err="1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Allen`sche</a:t>
            </a: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 Regel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87E639B-742A-7D82-631D-8DD707CFE974}"/>
              </a:ext>
            </a:extLst>
          </p:cNvPr>
          <p:cNvSpPr txBox="1"/>
          <p:nvPr/>
        </p:nvSpPr>
        <p:spPr>
          <a:xfrm>
            <a:off x="8527019" y="1270390"/>
            <a:ext cx="148919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Fotoperiodismus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F02B09B-0A32-48C5-FD5B-438725CE8D36}"/>
              </a:ext>
            </a:extLst>
          </p:cNvPr>
          <p:cNvSpPr txBox="1"/>
          <p:nvPr/>
        </p:nvSpPr>
        <p:spPr>
          <a:xfrm>
            <a:off x="10153167" y="5582339"/>
            <a:ext cx="105477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Temperatur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62CDB661-703C-CFBA-88C8-9AA9CB30775C}"/>
              </a:ext>
            </a:extLst>
          </p:cNvPr>
          <p:cNvSpPr txBox="1"/>
          <p:nvPr/>
        </p:nvSpPr>
        <p:spPr>
          <a:xfrm>
            <a:off x="518944" y="5655031"/>
            <a:ext cx="103233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Winterruhe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685102A-BBDA-8CA1-BD47-A9C890CDD74F}"/>
              </a:ext>
            </a:extLst>
          </p:cNvPr>
          <p:cNvSpPr txBox="1"/>
          <p:nvPr/>
        </p:nvSpPr>
        <p:spPr>
          <a:xfrm>
            <a:off x="5416350" y="1844177"/>
            <a:ext cx="1107676" cy="243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Optimum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4FE3FAB-F674-EEF4-D707-03E8F18DD5CE}"/>
              </a:ext>
            </a:extLst>
          </p:cNvPr>
          <p:cNvSpPr txBox="1"/>
          <p:nvPr/>
        </p:nvSpPr>
        <p:spPr>
          <a:xfrm>
            <a:off x="10116314" y="4085548"/>
            <a:ext cx="183223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Verdunstungsschutz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46CF68C-EB8A-294F-BAA6-92434D8DF56D}"/>
              </a:ext>
            </a:extLst>
          </p:cNvPr>
          <p:cNvSpPr txBox="1"/>
          <p:nvPr/>
        </p:nvSpPr>
        <p:spPr>
          <a:xfrm>
            <a:off x="9508122" y="4425859"/>
            <a:ext cx="115897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Hygrophyten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8E6D7B2-C007-7CD5-4759-C656C49193F3}"/>
              </a:ext>
            </a:extLst>
          </p:cNvPr>
          <p:cNvSpPr txBox="1"/>
          <p:nvPr/>
        </p:nvSpPr>
        <p:spPr>
          <a:xfrm>
            <a:off x="9089152" y="2912233"/>
            <a:ext cx="103393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Xerophyten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EC253B6-4DD7-019D-371F-66A4F21C5049}"/>
              </a:ext>
            </a:extLst>
          </p:cNvPr>
          <p:cNvSpPr txBox="1"/>
          <p:nvPr/>
        </p:nvSpPr>
        <p:spPr>
          <a:xfrm>
            <a:off x="3057191" y="4190664"/>
            <a:ext cx="88806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Minimum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B4CB6BC-56F2-7BB2-720F-CDCD233A558E}"/>
              </a:ext>
            </a:extLst>
          </p:cNvPr>
          <p:cNvSpPr txBox="1"/>
          <p:nvPr/>
        </p:nvSpPr>
        <p:spPr>
          <a:xfrm>
            <a:off x="596519" y="3623344"/>
            <a:ext cx="92974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Maximum</a:t>
            </a:r>
            <a:endParaRPr lang="de-DE" sz="1600" dirty="0">
              <a:latin typeface="TheSans L Math SemiLight" panose="020B0402050302020203" pitchFamily="34" charset="0"/>
              <a:ea typeface="TheSans L Math SemiLight" panose="020B0402050302020203" pitchFamily="34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3B52104-3BC2-2092-B95E-43CDF3862B88}"/>
              </a:ext>
            </a:extLst>
          </p:cNvPr>
          <p:cNvSpPr txBox="1"/>
          <p:nvPr/>
        </p:nvSpPr>
        <p:spPr>
          <a:xfrm>
            <a:off x="9958271" y="2262642"/>
            <a:ext cx="65562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Wasser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B5FBBCC-C88A-4A56-7926-0F8BC8949804}"/>
              </a:ext>
            </a:extLst>
          </p:cNvPr>
          <p:cNvSpPr txBox="1"/>
          <p:nvPr/>
        </p:nvSpPr>
        <p:spPr>
          <a:xfrm>
            <a:off x="2902354" y="5533138"/>
            <a:ext cx="142667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>
                <a:latin typeface="TheSans L Math SemiLight" panose="020B0402050302020203" pitchFamily="34" charset="0"/>
                <a:ea typeface="TheSans L Math SemiLight" panose="020B0402050302020203" pitchFamily="34" charset="0"/>
              </a:rPr>
              <a:t>Wirkungsgesetz</a:t>
            </a:r>
          </a:p>
        </p:txBody>
      </p:sp>
    </p:spTree>
    <p:extLst>
      <p:ext uri="{BB962C8B-B14F-4D97-AF65-F5344CB8AC3E}">
        <p14:creationId xmlns:p14="http://schemas.microsoft.com/office/powerpoint/2010/main" val="23072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41C41-883B-1329-0342-606F8E4B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einen Blick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10F3CB-D5C8-E5DD-63B7-A03A0BB3D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Biotische Faktoren - Wortwolke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18CE22-BC1E-FD57-B384-79A1D8013226}"/>
              </a:ext>
            </a:extLst>
          </p:cNvPr>
          <p:cNvSpPr txBox="1"/>
          <p:nvPr/>
        </p:nvSpPr>
        <p:spPr>
          <a:xfrm>
            <a:off x="4672573" y="3183005"/>
            <a:ext cx="1969257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2000" b="1" dirty="0"/>
              <a:t>Biotische Faktoren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6856C0-D3FC-DB80-60B8-EABFA930165E}"/>
              </a:ext>
            </a:extLst>
          </p:cNvPr>
          <p:cNvSpPr txBox="1"/>
          <p:nvPr/>
        </p:nvSpPr>
        <p:spPr>
          <a:xfrm>
            <a:off x="3788600" y="3616847"/>
            <a:ext cx="99386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Einnischung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8A0F6A-053B-0169-CF03-65EC920E1600}"/>
              </a:ext>
            </a:extLst>
          </p:cNvPr>
          <p:cNvSpPr txBox="1"/>
          <p:nvPr/>
        </p:nvSpPr>
        <p:spPr>
          <a:xfrm>
            <a:off x="596519" y="2629851"/>
            <a:ext cx="93705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Mykorrhiza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2D2BE8-DCF3-02A3-FDA4-1A6A741755BE}"/>
              </a:ext>
            </a:extLst>
          </p:cNvPr>
          <p:cNvSpPr txBox="1"/>
          <p:nvPr/>
        </p:nvSpPr>
        <p:spPr>
          <a:xfrm>
            <a:off x="493916" y="4647762"/>
            <a:ext cx="199234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negative Rückkopplung</a:t>
            </a:r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78D4F8-A08E-CE32-B526-4FC4573DC9DC}"/>
              </a:ext>
            </a:extLst>
          </p:cNvPr>
          <p:cNvSpPr txBox="1"/>
          <p:nvPr/>
        </p:nvSpPr>
        <p:spPr>
          <a:xfrm>
            <a:off x="6001377" y="5176607"/>
            <a:ext cx="196028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ökologische Planstellen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C69A29-976D-12F4-DB29-322AECB2CF13}"/>
              </a:ext>
            </a:extLst>
          </p:cNvPr>
          <p:cNvSpPr txBox="1"/>
          <p:nvPr/>
        </p:nvSpPr>
        <p:spPr>
          <a:xfrm>
            <a:off x="8166892" y="4949961"/>
            <a:ext cx="229447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Interspezifische Konkurrenz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969B39-55B0-AB30-0F6D-D8DD1CBFFAB3}"/>
              </a:ext>
            </a:extLst>
          </p:cNvPr>
          <p:cNvSpPr txBox="1"/>
          <p:nvPr/>
        </p:nvSpPr>
        <p:spPr>
          <a:xfrm>
            <a:off x="10387270" y="3561635"/>
            <a:ext cx="68980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Pioniere</a:t>
            </a:r>
            <a:endParaRPr lang="de-DE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E2FE0B-D125-6319-0FFA-A9C0012AE686}"/>
              </a:ext>
            </a:extLst>
          </p:cNvPr>
          <p:cNvSpPr txBox="1"/>
          <p:nvPr/>
        </p:nvSpPr>
        <p:spPr>
          <a:xfrm>
            <a:off x="5586263" y="3781003"/>
            <a:ext cx="146091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maternaler Effekt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2F39CA-BB1E-7BC5-F911-436117BB3B7D}"/>
              </a:ext>
            </a:extLst>
          </p:cNvPr>
          <p:cNvSpPr txBox="1"/>
          <p:nvPr/>
        </p:nvSpPr>
        <p:spPr>
          <a:xfrm>
            <a:off x="492580" y="1736452"/>
            <a:ext cx="95359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Ressourcen</a:t>
            </a:r>
            <a:endParaRPr lang="de-DE" sz="1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C92E19-ACF4-120D-3A6E-8353E40B5113}"/>
              </a:ext>
            </a:extLst>
          </p:cNvPr>
          <p:cNvSpPr txBox="1"/>
          <p:nvPr/>
        </p:nvSpPr>
        <p:spPr>
          <a:xfrm>
            <a:off x="3502405" y="2688184"/>
            <a:ext cx="106375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Modifikation</a:t>
            </a:r>
            <a:endParaRPr lang="de-DE" sz="16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DBBA077-940E-EC65-2A7F-664ADD917468}"/>
              </a:ext>
            </a:extLst>
          </p:cNvPr>
          <p:cNvSpPr txBox="1"/>
          <p:nvPr/>
        </p:nvSpPr>
        <p:spPr>
          <a:xfrm>
            <a:off x="3414239" y="2210747"/>
            <a:ext cx="120334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Endosymbiose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52CBB0C-83B1-DF01-3740-06D2994EB0E2}"/>
              </a:ext>
            </a:extLst>
          </p:cNvPr>
          <p:cNvSpPr txBox="1"/>
          <p:nvPr/>
        </p:nvSpPr>
        <p:spPr>
          <a:xfrm>
            <a:off x="1852587" y="2216346"/>
            <a:ext cx="91178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K-Strategie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9AF857-D7AB-9262-79AA-10623C246709}"/>
              </a:ext>
            </a:extLst>
          </p:cNvPr>
          <p:cNvSpPr txBox="1"/>
          <p:nvPr/>
        </p:nvSpPr>
        <p:spPr>
          <a:xfrm>
            <a:off x="4845449" y="1296344"/>
            <a:ext cx="241027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i</a:t>
            </a:r>
            <a:r>
              <a:rPr lang="de-DE" sz="1600" dirty="0"/>
              <a:t>ntraspezifische Beziehungen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10E5D41-261B-A035-A6F1-CB18E2EB7A24}"/>
              </a:ext>
            </a:extLst>
          </p:cNvPr>
          <p:cNvSpPr txBox="1"/>
          <p:nvPr/>
        </p:nvSpPr>
        <p:spPr>
          <a:xfrm>
            <a:off x="10637915" y="2688183"/>
            <a:ext cx="87915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Sterberate</a:t>
            </a: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C053D99-8D15-EBAE-9591-3ADE2BB80D7F}"/>
              </a:ext>
            </a:extLst>
          </p:cNvPr>
          <p:cNvSpPr txBox="1"/>
          <p:nvPr/>
        </p:nvSpPr>
        <p:spPr>
          <a:xfrm>
            <a:off x="8434060" y="3745237"/>
            <a:ext cx="114743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Ektosymbiose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8ED72AC-86FA-FAB6-1CD0-E76E5CFCCC18}"/>
              </a:ext>
            </a:extLst>
          </p:cNvPr>
          <p:cNvSpPr txBox="1"/>
          <p:nvPr/>
        </p:nvSpPr>
        <p:spPr>
          <a:xfrm>
            <a:off x="4379458" y="5641924"/>
            <a:ext cx="241360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i</a:t>
            </a:r>
            <a:r>
              <a:rPr lang="de-DE" sz="1600" dirty="0"/>
              <a:t>nterspezifische Beziehungen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EAF7815-65A9-EAE0-FBCC-9CB07742D356}"/>
              </a:ext>
            </a:extLst>
          </p:cNvPr>
          <p:cNvSpPr txBox="1"/>
          <p:nvPr/>
        </p:nvSpPr>
        <p:spPr>
          <a:xfrm>
            <a:off x="6956427" y="1649057"/>
            <a:ext cx="207813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Räuber-Beute-Beziehung</a:t>
            </a:r>
            <a:endParaRPr lang="de-DE" sz="16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CC8ABE-E136-417C-21CA-0ABA127C33A4}"/>
              </a:ext>
            </a:extLst>
          </p:cNvPr>
          <p:cNvSpPr txBox="1"/>
          <p:nvPr/>
        </p:nvSpPr>
        <p:spPr>
          <a:xfrm>
            <a:off x="2715453" y="1600240"/>
            <a:ext cx="214629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exponentielles Wachstum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C461A45-1E19-AA0F-F650-73DE06ADB02A}"/>
              </a:ext>
            </a:extLst>
          </p:cNvPr>
          <p:cNvSpPr txBox="1"/>
          <p:nvPr/>
        </p:nvSpPr>
        <p:spPr>
          <a:xfrm>
            <a:off x="7822610" y="5582339"/>
            <a:ext cx="162185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ökologische Potenz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82D2A35-0AE3-C39F-62A1-0C6F6C40832B}"/>
              </a:ext>
            </a:extLst>
          </p:cNvPr>
          <p:cNvSpPr txBox="1"/>
          <p:nvPr/>
        </p:nvSpPr>
        <p:spPr>
          <a:xfrm>
            <a:off x="9520215" y="1653595"/>
            <a:ext cx="146540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Populationsgröße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0C02723-8EBA-50F1-3AA0-E61553F57FAE}"/>
              </a:ext>
            </a:extLst>
          </p:cNvPr>
          <p:cNvSpPr txBox="1"/>
          <p:nvPr/>
        </p:nvSpPr>
        <p:spPr>
          <a:xfrm>
            <a:off x="7571645" y="4118240"/>
            <a:ext cx="103810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Parasitismus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F6D0684-F0F5-A21C-55C2-215976FBA925}"/>
              </a:ext>
            </a:extLst>
          </p:cNvPr>
          <p:cNvSpPr txBox="1"/>
          <p:nvPr/>
        </p:nvSpPr>
        <p:spPr>
          <a:xfrm>
            <a:off x="1599377" y="3975227"/>
            <a:ext cx="191988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logistisches Wachstum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386A791-A335-5DBE-8548-DB6A6F93336C}"/>
              </a:ext>
            </a:extLst>
          </p:cNvPr>
          <p:cNvSpPr txBox="1"/>
          <p:nvPr/>
        </p:nvSpPr>
        <p:spPr>
          <a:xfrm>
            <a:off x="5656394" y="2266913"/>
            <a:ext cx="69031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Mimikry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A44A43E-03AD-CBF0-6E94-814D28099AE0}"/>
              </a:ext>
            </a:extLst>
          </p:cNvPr>
          <p:cNvSpPr txBox="1"/>
          <p:nvPr/>
        </p:nvSpPr>
        <p:spPr>
          <a:xfrm>
            <a:off x="6324077" y="2624424"/>
            <a:ext cx="153490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Obligate Symbiose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01D0706-5218-5DA0-CA80-96E7ED68F352}"/>
              </a:ext>
            </a:extLst>
          </p:cNvPr>
          <p:cNvSpPr txBox="1"/>
          <p:nvPr/>
        </p:nvSpPr>
        <p:spPr>
          <a:xfrm>
            <a:off x="943017" y="5121538"/>
            <a:ext cx="301409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Dichteunabhängige Umweltfaktoren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63754AB-2E67-BDA4-0D50-2CDD4DCD4BC4}"/>
              </a:ext>
            </a:extLst>
          </p:cNvPr>
          <p:cNvSpPr txBox="1"/>
          <p:nvPr/>
        </p:nvSpPr>
        <p:spPr>
          <a:xfrm>
            <a:off x="5146876" y="4309641"/>
            <a:ext cx="166173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Massenvermehrung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EFFE60B-BF3E-2A7B-FB98-5C55312A6736}"/>
              </a:ext>
            </a:extLst>
          </p:cNvPr>
          <p:cNvSpPr txBox="1"/>
          <p:nvPr/>
        </p:nvSpPr>
        <p:spPr>
          <a:xfrm>
            <a:off x="1004708" y="1340768"/>
            <a:ext cx="67005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Mimese</a:t>
            </a:r>
            <a:endParaRPr lang="de-DE" sz="16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5F334DB-E556-2621-71E2-EBF4017843F6}"/>
              </a:ext>
            </a:extLst>
          </p:cNvPr>
          <p:cNvSpPr txBox="1"/>
          <p:nvPr/>
        </p:nvSpPr>
        <p:spPr>
          <a:xfrm>
            <a:off x="8370164" y="2439533"/>
            <a:ext cx="89967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Population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80CB46C-E9A7-4625-D4D3-47F4669B7B55}"/>
              </a:ext>
            </a:extLst>
          </p:cNvPr>
          <p:cNvSpPr txBox="1"/>
          <p:nvPr/>
        </p:nvSpPr>
        <p:spPr>
          <a:xfrm>
            <a:off x="7272079" y="4676819"/>
            <a:ext cx="37029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Wirt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D846D92-BED8-0F58-D835-FD26F425A251}"/>
              </a:ext>
            </a:extLst>
          </p:cNvPr>
          <p:cNvSpPr txBox="1"/>
          <p:nvPr/>
        </p:nvSpPr>
        <p:spPr>
          <a:xfrm>
            <a:off x="7075065" y="3334252"/>
            <a:ext cx="149508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Populationsdichte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DBC9A1-3F2A-93BC-2B04-1E5665389E77}"/>
              </a:ext>
            </a:extLst>
          </p:cNvPr>
          <p:cNvSpPr txBox="1"/>
          <p:nvPr/>
        </p:nvSpPr>
        <p:spPr>
          <a:xfrm>
            <a:off x="3788600" y="4751278"/>
            <a:ext cx="195867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Fortpflanzungsstrategie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0CD6605-EE4C-3A2A-9EE3-D2D0546A65A5}"/>
              </a:ext>
            </a:extLst>
          </p:cNvPr>
          <p:cNvSpPr txBox="1"/>
          <p:nvPr/>
        </p:nvSpPr>
        <p:spPr>
          <a:xfrm>
            <a:off x="1849158" y="3045433"/>
            <a:ext cx="162743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Fundamentalnische</a:t>
            </a:r>
            <a:endParaRPr lang="de-DE" sz="16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87E639B-742A-7D82-631D-8DD707CFE974}"/>
              </a:ext>
            </a:extLst>
          </p:cNvPr>
          <p:cNvSpPr txBox="1"/>
          <p:nvPr/>
        </p:nvSpPr>
        <p:spPr>
          <a:xfrm>
            <a:off x="8527019" y="1270390"/>
            <a:ext cx="239046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Konkurrenzausschlussprinzip</a:t>
            </a:r>
            <a:endParaRPr lang="de-DE" sz="16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F02B09B-0A32-48C5-FD5B-438725CE8D36}"/>
              </a:ext>
            </a:extLst>
          </p:cNvPr>
          <p:cNvSpPr txBox="1"/>
          <p:nvPr/>
        </p:nvSpPr>
        <p:spPr>
          <a:xfrm>
            <a:off x="10153167" y="5582339"/>
            <a:ext cx="92390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Parasitoide</a:t>
            </a:r>
            <a:endParaRPr lang="de-DE" sz="16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62CDB661-703C-CFBA-88C8-9AA9CB30775C}"/>
              </a:ext>
            </a:extLst>
          </p:cNvPr>
          <p:cNvSpPr txBox="1"/>
          <p:nvPr/>
        </p:nvSpPr>
        <p:spPr>
          <a:xfrm>
            <a:off x="518944" y="5655031"/>
            <a:ext cx="88319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Koexistenz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685102A-BBDA-8CA1-BD47-A9C890CDD74F}"/>
              </a:ext>
            </a:extLst>
          </p:cNvPr>
          <p:cNvSpPr txBox="1"/>
          <p:nvPr/>
        </p:nvSpPr>
        <p:spPr>
          <a:xfrm>
            <a:off x="5075602" y="1930668"/>
            <a:ext cx="2079980" cy="243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Konkurrenzvermeidung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4FE3FAB-F674-EEF4-D707-03E8F18DD5CE}"/>
              </a:ext>
            </a:extLst>
          </p:cNvPr>
          <p:cNvSpPr txBox="1"/>
          <p:nvPr/>
        </p:nvSpPr>
        <p:spPr>
          <a:xfrm>
            <a:off x="10559256" y="3956329"/>
            <a:ext cx="88588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r-Strategie</a:t>
            </a:r>
            <a:endParaRPr lang="de-DE" sz="16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46CF68C-EB8A-294F-BAA6-92434D8DF56D}"/>
              </a:ext>
            </a:extLst>
          </p:cNvPr>
          <p:cNvSpPr txBox="1"/>
          <p:nvPr/>
        </p:nvSpPr>
        <p:spPr>
          <a:xfrm>
            <a:off x="9508122" y="4425859"/>
            <a:ext cx="174304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Fakultative Symbiose</a:t>
            </a:r>
            <a:endParaRPr lang="de-DE" sz="16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8E6D7B2-C007-7CD5-4759-C656C49193F3}"/>
              </a:ext>
            </a:extLst>
          </p:cNvPr>
          <p:cNvSpPr txBox="1"/>
          <p:nvPr/>
        </p:nvSpPr>
        <p:spPr>
          <a:xfrm>
            <a:off x="8751880" y="3082877"/>
            <a:ext cx="187782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Genetische Variabilität</a:t>
            </a:r>
            <a:endParaRPr lang="de-DE" sz="16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EC253B6-4DD7-019D-371F-66A4F21C5049}"/>
              </a:ext>
            </a:extLst>
          </p:cNvPr>
          <p:cNvSpPr txBox="1"/>
          <p:nvPr/>
        </p:nvSpPr>
        <p:spPr>
          <a:xfrm>
            <a:off x="2559320" y="4402489"/>
            <a:ext cx="183454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Lotka-Volterra-Modell</a:t>
            </a:r>
            <a:endParaRPr lang="de-DE" sz="16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B4CB6BC-56F2-7BB2-720F-CDCD233A558E}"/>
              </a:ext>
            </a:extLst>
          </p:cNvPr>
          <p:cNvSpPr txBox="1"/>
          <p:nvPr/>
        </p:nvSpPr>
        <p:spPr>
          <a:xfrm>
            <a:off x="596519" y="3623344"/>
            <a:ext cx="112922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Geburtenrate</a:t>
            </a:r>
            <a:endParaRPr lang="de-DE" sz="16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3B52104-3BC2-2092-B95E-43CDF3862B88}"/>
              </a:ext>
            </a:extLst>
          </p:cNvPr>
          <p:cNvSpPr txBox="1"/>
          <p:nvPr/>
        </p:nvSpPr>
        <p:spPr>
          <a:xfrm>
            <a:off x="8890962" y="2067632"/>
            <a:ext cx="279929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Dichteabhängige Umweltfaktoren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B5FBBCC-C88A-4A56-7926-0F8BC8949804}"/>
              </a:ext>
            </a:extLst>
          </p:cNvPr>
          <p:cNvSpPr txBox="1"/>
          <p:nvPr/>
        </p:nvSpPr>
        <p:spPr>
          <a:xfrm>
            <a:off x="2300162" y="5613797"/>
            <a:ext cx="100001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Koevolution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DCCAEF-03DA-0A7D-4A72-152C9D1ECF6D}"/>
              </a:ext>
            </a:extLst>
          </p:cNvPr>
          <p:cNvSpPr txBox="1"/>
          <p:nvPr/>
        </p:nvSpPr>
        <p:spPr>
          <a:xfrm>
            <a:off x="2026866" y="3479186"/>
            <a:ext cx="145975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Scheinwarntracht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99DE49-9C7C-F0A5-AAD0-40C7B72E7179}"/>
              </a:ext>
            </a:extLst>
          </p:cNvPr>
          <p:cNvSpPr txBox="1"/>
          <p:nvPr/>
        </p:nvSpPr>
        <p:spPr>
          <a:xfrm>
            <a:off x="2132151" y="1188639"/>
            <a:ext cx="85433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Tarntracht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048812-1C4B-8C45-A1A7-AA0789F64BD5}"/>
              </a:ext>
            </a:extLst>
          </p:cNvPr>
          <p:cNvSpPr txBox="1"/>
          <p:nvPr/>
        </p:nvSpPr>
        <p:spPr>
          <a:xfrm>
            <a:off x="10794048" y="5102234"/>
            <a:ext cx="94660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Warntracht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D7A5722-7F7F-F74E-C173-34BACC2627EB}"/>
              </a:ext>
            </a:extLst>
          </p:cNvPr>
          <p:cNvSpPr txBox="1"/>
          <p:nvPr/>
        </p:nvSpPr>
        <p:spPr>
          <a:xfrm>
            <a:off x="4844472" y="2828454"/>
            <a:ext cx="120129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Tragekapazität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3073B14-7983-878A-09BA-0693DAACAB2E}"/>
              </a:ext>
            </a:extLst>
          </p:cNvPr>
          <p:cNvSpPr txBox="1"/>
          <p:nvPr/>
        </p:nvSpPr>
        <p:spPr>
          <a:xfrm>
            <a:off x="8508185" y="5231706"/>
            <a:ext cx="140910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Umweltkapazität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AFEF667-AD38-4B18-F426-B4005B46BD13}"/>
              </a:ext>
            </a:extLst>
          </p:cNvPr>
          <p:cNvSpPr txBox="1"/>
          <p:nvPr/>
        </p:nvSpPr>
        <p:spPr>
          <a:xfrm>
            <a:off x="422784" y="4276349"/>
            <a:ext cx="120706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Wirtsspezifität</a:t>
            </a:r>
          </a:p>
        </p:txBody>
      </p:sp>
    </p:spTree>
    <p:extLst>
      <p:ext uri="{BB962C8B-B14F-4D97-AF65-F5344CB8AC3E}">
        <p14:creationId xmlns:p14="http://schemas.microsoft.com/office/powerpoint/2010/main" val="28600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41C41-883B-1329-0342-606F8E4B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einen Blick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10F3CB-D5C8-E5DD-63B7-A03A0BB3D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Aufbau und Merkmale von Ökosystemen - Wortwolke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18CE22-BC1E-FD57-B384-79A1D8013226}"/>
              </a:ext>
            </a:extLst>
          </p:cNvPr>
          <p:cNvSpPr txBox="1"/>
          <p:nvPr/>
        </p:nvSpPr>
        <p:spPr>
          <a:xfrm>
            <a:off x="4472679" y="3336075"/>
            <a:ext cx="2891988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2000" b="1" dirty="0"/>
              <a:t>Aufbau und Merkmale von Ökosystemen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6856C0-D3FC-DB80-60B8-EABFA930165E}"/>
              </a:ext>
            </a:extLst>
          </p:cNvPr>
          <p:cNvSpPr txBox="1"/>
          <p:nvPr/>
        </p:nvSpPr>
        <p:spPr>
          <a:xfrm>
            <a:off x="3235699" y="3463951"/>
            <a:ext cx="96327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Halophyten</a:t>
            </a: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8A0F6A-053B-0169-CF03-65EC920E1600}"/>
              </a:ext>
            </a:extLst>
          </p:cNvPr>
          <p:cNvSpPr txBox="1"/>
          <p:nvPr/>
        </p:nvSpPr>
        <p:spPr>
          <a:xfrm>
            <a:off x="596519" y="2629851"/>
            <a:ext cx="201696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Bruttoprimärproduktion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2D2BE8-DCF3-02A3-FDA4-1A6A741755BE}"/>
              </a:ext>
            </a:extLst>
          </p:cNvPr>
          <p:cNvSpPr txBox="1"/>
          <p:nvPr/>
        </p:nvSpPr>
        <p:spPr>
          <a:xfrm>
            <a:off x="492580" y="4402011"/>
            <a:ext cx="114993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Trophiestufen</a:t>
            </a:r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78D4F8-A08E-CE32-B526-4FC4573DC9DC}"/>
              </a:ext>
            </a:extLst>
          </p:cNvPr>
          <p:cNvSpPr txBox="1"/>
          <p:nvPr/>
        </p:nvSpPr>
        <p:spPr>
          <a:xfrm>
            <a:off x="5918673" y="5046753"/>
            <a:ext cx="195976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Nettoprimärproduktion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C69A29-976D-12F4-DB29-322AECB2CF13}"/>
              </a:ext>
            </a:extLst>
          </p:cNvPr>
          <p:cNvSpPr txBox="1"/>
          <p:nvPr/>
        </p:nvSpPr>
        <p:spPr>
          <a:xfrm>
            <a:off x="8771990" y="5044032"/>
            <a:ext cx="90948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Ökosystem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969B39-55B0-AB30-0F6D-D8DD1CBFFAB3}"/>
              </a:ext>
            </a:extLst>
          </p:cNvPr>
          <p:cNvSpPr txBox="1"/>
          <p:nvPr/>
        </p:nvSpPr>
        <p:spPr>
          <a:xfrm>
            <a:off x="9609592" y="3316116"/>
            <a:ext cx="194572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Ökologische P</a:t>
            </a:r>
            <a:r>
              <a:rPr lang="de-DE" dirty="0"/>
              <a:t>yramiden</a:t>
            </a:r>
            <a:endParaRPr lang="de-DE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E2FE0B-D125-6319-0FFA-A9C0012AE686}"/>
              </a:ext>
            </a:extLst>
          </p:cNvPr>
          <p:cNvSpPr txBox="1"/>
          <p:nvPr/>
        </p:nvSpPr>
        <p:spPr>
          <a:xfrm>
            <a:off x="7158134" y="4208353"/>
            <a:ext cx="110107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Mosaikzyklus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2F39CA-BB1E-7BC5-F911-436117BB3B7D}"/>
              </a:ext>
            </a:extLst>
          </p:cNvPr>
          <p:cNvSpPr txBox="1"/>
          <p:nvPr/>
        </p:nvSpPr>
        <p:spPr>
          <a:xfrm>
            <a:off x="492580" y="1736452"/>
            <a:ext cx="115595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Konsumenten</a:t>
            </a:r>
            <a:endParaRPr lang="de-DE" sz="1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C92E19-ACF4-120D-3A6E-8353E40B5113}"/>
              </a:ext>
            </a:extLst>
          </p:cNvPr>
          <p:cNvSpPr txBox="1"/>
          <p:nvPr/>
        </p:nvSpPr>
        <p:spPr>
          <a:xfrm>
            <a:off x="3502405" y="2688184"/>
            <a:ext cx="106875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Hydrosphäre</a:t>
            </a:r>
            <a:endParaRPr lang="de-DE" sz="16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DBBA077-940E-EC65-2A7F-664ADD917468}"/>
              </a:ext>
            </a:extLst>
          </p:cNvPr>
          <p:cNvSpPr txBox="1"/>
          <p:nvPr/>
        </p:nvSpPr>
        <p:spPr>
          <a:xfrm>
            <a:off x="3414239" y="2210747"/>
            <a:ext cx="85042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Biozönose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52CBB0C-83B1-DF01-3740-06D2994EB0E2}"/>
              </a:ext>
            </a:extLst>
          </p:cNvPr>
          <p:cNvSpPr txBox="1"/>
          <p:nvPr/>
        </p:nvSpPr>
        <p:spPr>
          <a:xfrm>
            <a:off x="1852587" y="1988647"/>
            <a:ext cx="82772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Graudüne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9AF857-D7AB-9262-79AA-10623C246709}"/>
              </a:ext>
            </a:extLst>
          </p:cNvPr>
          <p:cNvSpPr txBox="1"/>
          <p:nvPr/>
        </p:nvSpPr>
        <p:spPr>
          <a:xfrm>
            <a:off x="4845449" y="1296344"/>
            <a:ext cx="67217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Detritus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10E5D41-261B-A035-A6F1-CB18E2EB7A24}"/>
              </a:ext>
            </a:extLst>
          </p:cNvPr>
          <p:cNvSpPr txBox="1"/>
          <p:nvPr/>
        </p:nvSpPr>
        <p:spPr>
          <a:xfrm>
            <a:off x="10637915" y="2688183"/>
            <a:ext cx="98315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Lithosphäre</a:t>
            </a: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C053D99-8D15-EBAE-9591-3ADE2BB80D7F}"/>
              </a:ext>
            </a:extLst>
          </p:cNvPr>
          <p:cNvSpPr txBox="1"/>
          <p:nvPr/>
        </p:nvSpPr>
        <p:spPr>
          <a:xfrm>
            <a:off x="8434060" y="3745237"/>
            <a:ext cx="199618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Biozönotischer Komplex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8ED72AC-86FA-FAB6-1CD0-E76E5CFCCC18}"/>
              </a:ext>
            </a:extLst>
          </p:cNvPr>
          <p:cNvSpPr txBox="1"/>
          <p:nvPr/>
        </p:nvSpPr>
        <p:spPr>
          <a:xfrm>
            <a:off x="4472679" y="5460446"/>
            <a:ext cx="171027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Energieumwandlung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EAF7815-65A9-EAE0-FBCC-9CB07742D356}"/>
              </a:ext>
            </a:extLst>
          </p:cNvPr>
          <p:cNvSpPr txBox="1"/>
          <p:nvPr/>
        </p:nvSpPr>
        <p:spPr>
          <a:xfrm>
            <a:off x="7248128" y="1692532"/>
            <a:ext cx="108183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 err="1"/>
              <a:t>Hetertrophie</a:t>
            </a:r>
            <a:endParaRPr lang="de-DE" sz="16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CC8ABE-E136-417C-21CA-0ABA127C33A4}"/>
              </a:ext>
            </a:extLst>
          </p:cNvPr>
          <p:cNvSpPr txBox="1"/>
          <p:nvPr/>
        </p:nvSpPr>
        <p:spPr>
          <a:xfrm>
            <a:off x="2894787" y="1644642"/>
            <a:ext cx="90146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Fraßschutz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C461A45-1E19-AA0F-F650-73DE06ADB02A}"/>
              </a:ext>
            </a:extLst>
          </p:cNvPr>
          <p:cNvSpPr txBox="1"/>
          <p:nvPr/>
        </p:nvSpPr>
        <p:spPr>
          <a:xfrm>
            <a:off x="8633537" y="5411246"/>
            <a:ext cx="54790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Klimax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82D2A35-0AE3-C39F-62A1-0C6F6C40832B}"/>
              </a:ext>
            </a:extLst>
          </p:cNvPr>
          <p:cNvSpPr txBox="1"/>
          <p:nvPr/>
        </p:nvSpPr>
        <p:spPr>
          <a:xfrm>
            <a:off x="9984901" y="1577530"/>
            <a:ext cx="133466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Ammonifikation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0C02723-8EBA-50F1-3AA0-E61553F57FAE}"/>
              </a:ext>
            </a:extLst>
          </p:cNvPr>
          <p:cNvSpPr txBox="1"/>
          <p:nvPr/>
        </p:nvSpPr>
        <p:spPr>
          <a:xfrm>
            <a:off x="10665466" y="5065752"/>
            <a:ext cx="1266390" cy="243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 err="1"/>
              <a:t>Denstruenten</a:t>
            </a:r>
            <a:endParaRPr lang="de-DE" sz="16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F6D0684-F0F5-A21C-55C2-215976FBA925}"/>
              </a:ext>
            </a:extLst>
          </p:cNvPr>
          <p:cNvSpPr txBox="1"/>
          <p:nvPr/>
        </p:nvSpPr>
        <p:spPr>
          <a:xfrm>
            <a:off x="1852587" y="3963655"/>
            <a:ext cx="101963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Atmosphäre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386A791-A335-5DBE-8548-DB6A6F93336C}"/>
              </a:ext>
            </a:extLst>
          </p:cNvPr>
          <p:cNvSpPr txBox="1"/>
          <p:nvPr/>
        </p:nvSpPr>
        <p:spPr>
          <a:xfrm>
            <a:off x="5656394" y="2266913"/>
            <a:ext cx="129689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Pionierpflanzen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A44A43E-03AD-CBF0-6E94-814D28099AE0}"/>
              </a:ext>
            </a:extLst>
          </p:cNvPr>
          <p:cNvSpPr txBox="1"/>
          <p:nvPr/>
        </p:nvSpPr>
        <p:spPr>
          <a:xfrm>
            <a:off x="6721438" y="2647915"/>
            <a:ext cx="100957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Assimilation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01D0706-5218-5DA0-CA80-96E7ED68F352}"/>
              </a:ext>
            </a:extLst>
          </p:cNvPr>
          <p:cNvSpPr txBox="1"/>
          <p:nvPr/>
        </p:nvSpPr>
        <p:spPr>
          <a:xfrm>
            <a:off x="1378560" y="4940161"/>
            <a:ext cx="123982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Detritusfresser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63754AB-2E67-BDA4-0D50-2CDD4DCD4BC4}"/>
              </a:ext>
            </a:extLst>
          </p:cNvPr>
          <p:cNvSpPr txBox="1"/>
          <p:nvPr/>
        </p:nvSpPr>
        <p:spPr>
          <a:xfrm>
            <a:off x="5683547" y="4540088"/>
            <a:ext cx="117981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Homoiotherm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EFFE60B-BF3E-2A7B-FB98-5C55312A6736}"/>
              </a:ext>
            </a:extLst>
          </p:cNvPr>
          <p:cNvSpPr txBox="1"/>
          <p:nvPr/>
        </p:nvSpPr>
        <p:spPr>
          <a:xfrm>
            <a:off x="1004708" y="1340768"/>
            <a:ext cx="30777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ATP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5F334DB-E556-2621-71E2-EBF4017843F6}"/>
              </a:ext>
            </a:extLst>
          </p:cNvPr>
          <p:cNvSpPr txBox="1"/>
          <p:nvPr/>
        </p:nvSpPr>
        <p:spPr>
          <a:xfrm>
            <a:off x="8399500" y="2266913"/>
            <a:ext cx="109542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Detrituskette</a:t>
            </a:r>
            <a:endParaRPr lang="de-DE" sz="16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80CB46C-E9A7-4625-D4D3-47F4669B7B55}"/>
              </a:ext>
            </a:extLst>
          </p:cNvPr>
          <p:cNvSpPr txBox="1"/>
          <p:nvPr/>
        </p:nvSpPr>
        <p:spPr>
          <a:xfrm>
            <a:off x="7272079" y="4676819"/>
            <a:ext cx="160287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Energieentwertung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D846D92-BED8-0F58-D835-FD26F425A251}"/>
              </a:ext>
            </a:extLst>
          </p:cNvPr>
          <p:cNvSpPr txBox="1"/>
          <p:nvPr/>
        </p:nvSpPr>
        <p:spPr>
          <a:xfrm>
            <a:off x="7564561" y="3194224"/>
            <a:ext cx="122475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Nahrungskette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DBC9A1-3F2A-93BC-2B04-1E5665389E77}"/>
              </a:ext>
            </a:extLst>
          </p:cNvPr>
          <p:cNvSpPr txBox="1"/>
          <p:nvPr/>
        </p:nvSpPr>
        <p:spPr>
          <a:xfrm>
            <a:off x="3788600" y="4751278"/>
            <a:ext cx="108574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Hydrophyten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0CD6605-EE4C-3A2A-9EE3-D2D0546A65A5}"/>
              </a:ext>
            </a:extLst>
          </p:cNvPr>
          <p:cNvSpPr txBox="1"/>
          <p:nvPr/>
        </p:nvSpPr>
        <p:spPr>
          <a:xfrm>
            <a:off x="1849158" y="3045433"/>
            <a:ext cx="170585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Lebensgemeinschaft</a:t>
            </a:r>
            <a:endParaRPr lang="de-DE" sz="16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87E639B-742A-7D82-631D-8DD707CFE974}"/>
              </a:ext>
            </a:extLst>
          </p:cNvPr>
          <p:cNvSpPr txBox="1"/>
          <p:nvPr/>
        </p:nvSpPr>
        <p:spPr>
          <a:xfrm>
            <a:off x="8527019" y="1270390"/>
            <a:ext cx="99322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Nitrifikation</a:t>
            </a:r>
            <a:endParaRPr lang="de-DE" sz="16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F02B09B-0A32-48C5-FD5B-438725CE8D36}"/>
              </a:ext>
            </a:extLst>
          </p:cNvPr>
          <p:cNvSpPr txBox="1"/>
          <p:nvPr/>
        </p:nvSpPr>
        <p:spPr>
          <a:xfrm>
            <a:off x="10153167" y="5582339"/>
            <a:ext cx="97982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Primärdüne</a:t>
            </a:r>
            <a:endParaRPr lang="de-DE" sz="16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62CDB661-703C-CFBA-88C8-9AA9CB30775C}"/>
              </a:ext>
            </a:extLst>
          </p:cNvPr>
          <p:cNvSpPr txBox="1"/>
          <p:nvPr/>
        </p:nvSpPr>
        <p:spPr>
          <a:xfrm>
            <a:off x="518944" y="5655031"/>
            <a:ext cx="79188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Biomasse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685102A-BBDA-8CA1-BD47-A9C890CDD74F}"/>
              </a:ext>
            </a:extLst>
          </p:cNvPr>
          <p:cNvSpPr txBox="1"/>
          <p:nvPr/>
        </p:nvSpPr>
        <p:spPr>
          <a:xfrm>
            <a:off x="4441171" y="1864713"/>
            <a:ext cx="1741784" cy="243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Kohlenstoffkreislauf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4FE3FAB-F674-EEF4-D707-03E8F18DD5CE}"/>
              </a:ext>
            </a:extLst>
          </p:cNvPr>
          <p:cNvSpPr txBox="1"/>
          <p:nvPr/>
        </p:nvSpPr>
        <p:spPr>
          <a:xfrm>
            <a:off x="10116314" y="4085548"/>
            <a:ext cx="107433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Hygrophyten</a:t>
            </a:r>
            <a:endParaRPr lang="de-DE" sz="16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46CF68C-EB8A-294F-BAA6-92434D8DF56D}"/>
              </a:ext>
            </a:extLst>
          </p:cNvPr>
          <p:cNvSpPr txBox="1"/>
          <p:nvPr/>
        </p:nvSpPr>
        <p:spPr>
          <a:xfrm>
            <a:off x="9508122" y="4425859"/>
            <a:ext cx="116326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Mineralisierer</a:t>
            </a:r>
            <a:endParaRPr lang="de-DE" sz="16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8E6D7B2-C007-7CD5-4759-C656C49193F3}"/>
              </a:ext>
            </a:extLst>
          </p:cNvPr>
          <p:cNvSpPr txBox="1"/>
          <p:nvPr/>
        </p:nvSpPr>
        <p:spPr>
          <a:xfrm>
            <a:off x="9089152" y="2912233"/>
            <a:ext cx="92640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Neophyten</a:t>
            </a:r>
            <a:endParaRPr lang="de-DE" sz="16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EC253B6-4DD7-019D-371F-66A4F21C5049}"/>
              </a:ext>
            </a:extLst>
          </p:cNvPr>
          <p:cNvSpPr txBox="1"/>
          <p:nvPr/>
        </p:nvSpPr>
        <p:spPr>
          <a:xfrm>
            <a:off x="3057191" y="4190664"/>
            <a:ext cx="116108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Nahrungsnetz</a:t>
            </a:r>
            <a:endParaRPr lang="de-DE" sz="16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B4CB6BC-56F2-7BB2-720F-CDCD233A558E}"/>
              </a:ext>
            </a:extLst>
          </p:cNvPr>
          <p:cNvSpPr txBox="1"/>
          <p:nvPr/>
        </p:nvSpPr>
        <p:spPr>
          <a:xfrm>
            <a:off x="596519" y="3623344"/>
            <a:ext cx="119680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Denitrifikation</a:t>
            </a:r>
            <a:endParaRPr lang="de-DE" sz="16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3B52104-3BC2-2092-B95E-43CDF3862B88}"/>
              </a:ext>
            </a:extLst>
          </p:cNvPr>
          <p:cNvSpPr txBox="1"/>
          <p:nvPr/>
        </p:nvSpPr>
        <p:spPr>
          <a:xfrm>
            <a:off x="9958271" y="2262642"/>
            <a:ext cx="83247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Biosphäre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B5FBBCC-C88A-4A56-7926-0F8BC8949804}"/>
              </a:ext>
            </a:extLst>
          </p:cNvPr>
          <p:cNvSpPr txBox="1"/>
          <p:nvPr/>
        </p:nvSpPr>
        <p:spPr>
          <a:xfrm>
            <a:off x="2902354" y="5533138"/>
            <a:ext cx="101258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Autotrophie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869F108-72CE-1D68-2BE4-513E5AF93446}"/>
              </a:ext>
            </a:extLst>
          </p:cNvPr>
          <p:cNvSpPr txBox="1"/>
          <p:nvPr/>
        </p:nvSpPr>
        <p:spPr>
          <a:xfrm>
            <a:off x="6918336" y="5608401"/>
            <a:ext cx="147027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Stickstoffkreislauf</a:t>
            </a:r>
            <a:endParaRPr 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7EFDCC-5E40-A995-F5A3-959C3183C1BB}"/>
              </a:ext>
            </a:extLst>
          </p:cNvPr>
          <p:cNvSpPr txBox="1"/>
          <p:nvPr/>
        </p:nvSpPr>
        <p:spPr>
          <a:xfrm>
            <a:off x="6192739" y="1433339"/>
            <a:ext cx="106035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Produzenten</a:t>
            </a:r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565EC7-921A-4F4C-5D96-C3F9600E068E}"/>
              </a:ext>
            </a:extLst>
          </p:cNvPr>
          <p:cNvSpPr txBox="1"/>
          <p:nvPr/>
        </p:nvSpPr>
        <p:spPr>
          <a:xfrm>
            <a:off x="4927898" y="2928072"/>
            <a:ext cx="109940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Stoffkreislauf</a:t>
            </a:r>
            <a:endParaRPr lang="de-DE" sz="1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BCB8877-D2F1-34BC-6E7A-DDFE52F9DEF0}"/>
              </a:ext>
            </a:extLst>
          </p:cNvPr>
          <p:cNvSpPr txBox="1"/>
          <p:nvPr/>
        </p:nvSpPr>
        <p:spPr>
          <a:xfrm>
            <a:off x="1004708" y="5337937"/>
            <a:ext cx="89787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Sukzession</a:t>
            </a:r>
            <a:endParaRPr lang="de-DE" sz="1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01EF83B-4BFC-AEFB-53B0-6B4F094770EE}"/>
              </a:ext>
            </a:extLst>
          </p:cNvPr>
          <p:cNvSpPr txBox="1"/>
          <p:nvPr/>
        </p:nvSpPr>
        <p:spPr>
          <a:xfrm>
            <a:off x="2176078" y="1313163"/>
            <a:ext cx="85812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Weißdüne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0923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41C41-883B-1329-0342-606F8E4B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einen Blick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10F3CB-D5C8-E5DD-63B7-A03A0BB3D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Ausgewählte Ökosysteme - Wortwolke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18CE22-BC1E-FD57-B384-79A1D8013226}"/>
              </a:ext>
            </a:extLst>
          </p:cNvPr>
          <p:cNvSpPr txBox="1"/>
          <p:nvPr/>
        </p:nvSpPr>
        <p:spPr>
          <a:xfrm>
            <a:off x="4440313" y="3086313"/>
            <a:ext cx="2787751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2000" b="1" dirty="0"/>
              <a:t>Ausgewählte Ökosysteme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6856C0-D3FC-DB80-60B8-EABFA930165E}"/>
              </a:ext>
            </a:extLst>
          </p:cNvPr>
          <p:cNvSpPr txBox="1"/>
          <p:nvPr/>
        </p:nvSpPr>
        <p:spPr>
          <a:xfrm>
            <a:off x="3788600" y="3616847"/>
            <a:ext cx="63055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 err="1"/>
              <a:t>Lithoral</a:t>
            </a: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8A0F6A-053B-0169-CF03-65EC920E1600}"/>
              </a:ext>
            </a:extLst>
          </p:cNvPr>
          <p:cNvSpPr txBox="1"/>
          <p:nvPr/>
        </p:nvSpPr>
        <p:spPr>
          <a:xfrm>
            <a:off x="596519" y="2629851"/>
            <a:ext cx="41614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Forst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2D2BE8-DCF3-02A3-FDA4-1A6A741755BE}"/>
              </a:ext>
            </a:extLst>
          </p:cNvPr>
          <p:cNvSpPr txBox="1"/>
          <p:nvPr/>
        </p:nvSpPr>
        <p:spPr>
          <a:xfrm>
            <a:off x="492580" y="4402011"/>
            <a:ext cx="88165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Epilimnion</a:t>
            </a:r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78D4F8-A08E-CE32-B526-4FC4573DC9DC}"/>
              </a:ext>
            </a:extLst>
          </p:cNvPr>
          <p:cNvSpPr txBox="1"/>
          <p:nvPr/>
        </p:nvSpPr>
        <p:spPr>
          <a:xfrm>
            <a:off x="6170593" y="5316307"/>
            <a:ext cx="184268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Gewässerstrukturgüte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C69A29-976D-12F4-DB29-322AECB2CF13}"/>
              </a:ext>
            </a:extLst>
          </p:cNvPr>
          <p:cNvSpPr txBox="1"/>
          <p:nvPr/>
        </p:nvSpPr>
        <p:spPr>
          <a:xfrm>
            <a:off x="8609750" y="4961884"/>
            <a:ext cx="81676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Retention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969B39-55B0-AB30-0F6D-D8DD1CBFFAB3}"/>
              </a:ext>
            </a:extLst>
          </p:cNvPr>
          <p:cNvSpPr txBox="1"/>
          <p:nvPr/>
        </p:nvSpPr>
        <p:spPr>
          <a:xfrm>
            <a:off x="10582455" y="3379349"/>
            <a:ext cx="92640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Neophyten</a:t>
            </a:r>
            <a:endParaRPr lang="de-DE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E2FE0B-D125-6319-0FFA-A9C0012AE686}"/>
              </a:ext>
            </a:extLst>
          </p:cNvPr>
          <p:cNvSpPr txBox="1"/>
          <p:nvPr/>
        </p:nvSpPr>
        <p:spPr>
          <a:xfrm>
            <a:off x="5586263" y="3781003"/>
            <a:ext cx="121373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Phytoplankton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2F39CA-BB1E-7BC5-F911-436117BB3B7D}"/>
              </a:ext>
            </a:extLst>
          </p:cNvPr>
          <p:cNvSpPr txBox="1"/>
          <p:nvPr/>
        </p:nvSpPr>
        <p:spPr>
          <a:xfrm>
            <a:off x="492580" y="1736452"/>
            <a:ext cx="73436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Edaphon</a:t>
            </a:r>
            <a:endParaRPr lang="de-DE" sz="1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C92E19-ACF4-120D-3A6E-8353E40B5113}"/>
              </a:ext>
            </a:extLst>
          </p:cNvPr>
          <p:cNvSpPr txBox="1"/>
          <p:nvPr/>
        </p:nvSpPr>
        <p:spPr>
          <a:xfrm>
            <a:off x="3502405" y="2688184"/>
            <a:ext cx="180414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Kompensationsebene</a:t>
            </a:r>
            <a:endParaRPr lang="de-DE" sz="16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DBBA077-940E-EC65-2A7F-664ADD917468}"/>
              </a:ext>
            </a:extLst>
          </p:cNvPr>
          <p:cNvSpPr txBox="1"/>
          <p:nvPr/>
        </p:nvSpPr>
        <p:spPr>
          <a:xfrm>
            <a:off x="3414239" y="2210747"/>
            <a:ext cx="120545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Flussmündung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52CBB0C-83B1-DF01-3740-06D2994EB0E2}"/>
              </a:ext>
            </a:extLst>
          </p:cNvPr>
          <p:cNvSpPr txBox="1"/>
          <p:nvPr/>
        </p:nvSpPr>
        <p:spPr>
          <a:xfrm>
            <a:off x="1852587" y="1988647"/>
            <a:ext cx="97930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B</a:t>
            </a:r>
            <a:r>
              <a:rPr lang="de-DE" sz="1600" dirty="0"/>
              <a:t>odenprofil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9AF857-D7AB-9262-79AA-10623C246709}"/>
              </a:ext>
            </a:extLst>
          </p:cNvPr>
          <p:cNvSpPr txBox="1"/>
          <p:nvPr/>
        </p:nvSpPr>
        <p:spPr>
          <a:xfrm>
            <a:off x="4845449" y="1296344"/>
            <a:ext cx="58669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Humus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10E5D41-261B-A035-A6F1-CB18E2EB7A24}"/>
              </a:ext>
            </a:extLst>
          </p:cNvPr>
          <p:cNvSpPr txBox="1"/>
          <p:nvPr/>
        </p:nvSpPr>
        <p:spPr>
          <a:xfrm>
            <a:off x="10637915" y="2688183"/>
            <a:ext cx="118269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Vollzirkulation</a:t>
            </a: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C053D99-8D15-EBAE-9591-3ADE2BB80D7F}"/>
              </a:ext>
            </a:extLst>
          </p:cNvPr>
          <p:cNvSpPr txBox="1"/>
          <p:nvPr/>
        </p:nvSpPr>
        <p:spPr>
          <a:xfrm>
            <a:off x="8434060" y="3745237"/>
            <a:ext cx="66992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Eutroph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8ED72AC-86FA-FAB6-1CD0-E76E5CFCCC18}"/>
              </a:ext>
            </a:extLst>
          </p:cNvPr>
          <p:cNvSpPr txBox="1"/>
          <p:nvPr/>
        </p:nvSpPr>
        <p:spPr>
          <a:xfrm>
            <a:off x="4845449" y="5200089"/>
            <a:ext cx="106721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Metalimnion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EAF7815-65A9-EAE0-FBCC-9CB07742D356}"/>
              </a:ext>
            </a:extLst>
          </p:cNvPr>
          <p:cNvSpPr txBox="1"/>
          <p:nvPr/>
        </p:nvSpPr>
        <p:spPr>
          <a:xfrm>
            <a:off x="7248128" y="1692532"/>
            <a:ext cx="106439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Hypolimnion</a:t>
            </a:r>
            <a:endParaRPr lang="de-DE" sz="16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CC8ABE-E136-417C-21CA-0ABA127C33A4}"/>
              </a:ext>
            </a:extLst>
          </p:cNvPr>
          <p:cNvSpPr txBox="1"/>
          <p:nvPr/>
        </p:nvSpPr>
        <p:spPr>
          <a:xfrm>
            <a:off x="2894787" y="1644642"/>
            <a:ext cx="96218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Niederwald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C461A45-1E19-AA0F-F650-73DE06ADB02A}"/>
              </a:ext>
            </a:extLst>
          </p:cNvPr>
          <p:cNvSpPr txBox="1"/>
          <p:nvPr/>
        </p:nvSpPr>
        <p:spPr>
          <a:xfrm>
            <a:off x="8140231" y="5578848"/>
            <a:ext cx="167295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Frühjahrsgeophyten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82D2A35-0AE3-C39F-62A1-0C6F6C40832B}"/>
              </a:ext>
            </a:extLst>
          </p:cNvPr>
          <p:cNvSpPr txBox="1"/>
          <p:nvPr/>
        </p:nvSpPr>
        <p:spPr>
          <a:xfrm>
            <a:off x="9984901" y="1577530"/>
            <a:ext cx="86934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BSB</a:t>
            </a:r>
            <a:r>
              <a:rPr lang="de-DE" sz="1600" baseline="-25000" dirty="0"/>
              <a:t>5</a:t>
            </a:r>
            <a:r>
              <a:rPr lang="de-DE" sz="1600" dirty="0"/>
              <a:t>-Wert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0C02723-8EBA-50F1-3AA0-E61553F57FAE}"/>
              </a:ext>
            </a:extLst>
          </p:cNvPr>
          <p:cNvSpPr txBox="1"/>
          <p:nvPr/>
        </p:nvSpPr>
        <p:spPr>
          <a:xfrm>
            <a:off x="10999035" y="5065752"/>
            <a:ext cx="42890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Ozon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F6D0684-F0F5-A21C-55C2-215976FBA925}"/>
              </a:ext>
            </a:extLst>
          </p:cNvPr>
          <p:cNvSpPr txBox="1"/>
          <p:nvPr/>
        </p:nvSpPr>
        <p:spPr>
          <a:xfrm>
            <a:off x="1692817" y="3909761"/>
            <a:ext cx="167969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Tropholytische Zone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386A791-A335-5DBE-8548-DB6A6F93336C}"/>
              </a:ext>
            </a:extLst>
          </p:cNvPr>
          <p:cNvSpPr txBox="1"/>
          <p:nvPr/>
        </p:nvSpPr>
        <p:spPr>
          <a:xfrm>
            <a:off x="5656394" y="2266913"/>
            <a:ext cx="49051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Lignin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A44A43E-03AD-CBF0-6E94-814D28099AE0}"/>
              </a:ext>
            </a:extLst>
          </p:cNvPr>
          <p:cNvSpPr txBox="1"/>
          <p:nvPr/>
        </p:nvSpPr>
        <p:spPr>
          <a:xfrm>
            <a:off x="6324077" y="2624424"/>
            <a:ext cx="89992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Mittelwald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01D0706-5218-5DA0-CA80-96E7ED68F352}"/>
              </a:ext>
            </a:extLst>
          </p:cNvPr>
          <p:cNvSpPr txBox="1"/>
          <p:nvPr/>
        </p:nvSpPr>
        <p:spPr>
          <a:xfrm>
            <a:off x="1378560" y="4940161"/>
            <a:ext cx="64088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Benthal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63754AB-2E67-BDA4-0D50-2CDD4DCD4BC4}"/>
              </a:ext>
            </a:extLst>
          </p:cNvPr>
          <p:cNvSpPr txBox="1"/>
          <p:nvPr/>
        </p:nvSpPr>
        <p:spPr>
          <a:xfrm>
            <a:off x="5638699" y="4397359"/>
            <a:ext cx="54341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Quelle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EFFE60B-BF3E-2A7B-FB98-5C55312A6736}"/>
              </a:ext>
            </a:extLst>
          </p:cNvPr>
          <p:cNvSpPr txBox="1"/>
          <p:nvPr/>
        </p:nvSpPr>
        <p:spPr>
          <a:xfrm>
            <a:off x="1004708" y="1340768"/>
            <a:ext cx="90018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Algenblüte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5F334DB-E556-2621-71E2-EBF4017843F6}"/>
              </a:ext>
            </a:extLst>
          </p:cNvPr>
          <p:cNvSpPr txBox="1"/>
          <p:nvPr/>
        </p:nvSpPr>
        <p:spPr>
          <a:xfrm>
            <a:off x="8399500" y="2266913"/>
            <a:ext cx="123431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Bodenhorizont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80CB46C-E9A7-4625-D4D3-47F4669B7B55}"/>
              </a:ext>
            </a:extLst>
          </p:cNvPr>
          <p:cNvSpPr txBox="1"/>
          <p:nvPr/>
        </p:nvSpPr>
        <p:spPr>
          <a:xfrm>
            <a:off x="7272079" y="4676819"/>
            <a:ext cx="63549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Pelagial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D846D92-BED8-0F58-D835-FD26F425A251}"/>
              </a:ext>
            </a:extLst>
          </p:cNvPr>
          <p:cNvSpPr txBox="1"/>
          <p:nvPr/>
        </p:nvSpPr>
        <p:spPr>
          <a:xfrm>
            <a:off x="7564561" y="3194224"/>
            <a:ext cx="89005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Stagnation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DBC9A1-3F2A-93BC-2B04-1E5665389E77}"/>
              </a:ext>
            </a:extLst>
          </p:cNvPr>
          <p:cNvSpPr txBox="1"/>
          <p:nvPr/>
        </p:nvSpPr>
        <p:spPr>
          <a:xfrm>
            <a:off x="3788600" y="4751278"/>
            <a:ext cx="86728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oligotroph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0CD6605-EE4C-3A2A-9EE3-D2D0546A65A5}"/>
              </a:ext>
            </a:extLst>
          </p:cNvPr>
          <p:cNvSpPr txBox="1"/>
          <p:nvPr/>
        </p:nvSpPr>
        <p:spPr>
          <a:xfrm>
            <a:off x="1849158" y="3045433"/>
            <a:ext cx="82663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Hochwald</a:t>
            </a:r>
            <a:endParaRPr lang="de-DE" sz="16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87E639B-742A-7D82-631D-8DD707CFE974}"/>
              </a:ext>
            </a:extLst>
          </p:cNvPr>
          <p:cNvSpPr txBox="1"/>
          <p:nvPr/>
        </p:nvSpPr>
        <p:spPr>
          <a:xfrm>
            <a:off x="8527019" y="1270390"/>
            <a:ext cx="73404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Saprobie</a:t>
            </a:r>
            <a:endParaRPr lang="de-DE" sz="16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F02B09B-0A32-48C5-FD5B-438725CE8D36}"/>
              </a:ext>
            </a:extLst>
          </p:cNvPr>
          <p:cNvSpPr txBox="1"/>
          <p:nvPr/>
        </p:nvSpPr>
        <p:spPr>
          <a:xfrm>
            <a:off x="10153167" y="5582339"/>
            <a:ext cx="73257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Oberlauf</a:t>
            </a:r>
            <a:endParaRPr lang="de-DE" sz="16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62CDB661-703C-CFBA-88C8-9AA9CB30775C}"/>
              </a:ext>
            </a:extLst>
          </p:cNvPr>
          <p:cNvSpPr txBox="1"/>
          <p:nvPr/>
        </p:nvSpPr>
        <p:spPr>
          <a:xfrm>
            <a:off x="518944" y="5655031"/>
            <a:ext cx="143635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t</a:t>
            </a:r>
            <a:r>
              <a:rPr lang="de-DE" sz="1600" dirty="0"/>
              <a:t>rophogene Zone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685102A-BBDA-8CA1-BD47-A9C890CDD74F}"/>
              </a:ext>
            </a:extLst>
          </p:cNvPr>
          <p:cNvSpPr txBox="1"/>
          <p:nvPr/>
        </p:nvSpPr>
        <p:spPr>
          <a:xfrm>
            <a:off x="5416350" y="1844177"/>
            <a:ext cx="843139" cy="243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Plankton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4FE3FAB-F674-EEF4-D707-03E8F18DD5CE}"/>
              </a:ext>
            </a:extLst>
          </p:cNvPr>
          <p:cNvSpPr txBox="1"/>
          <p:nvPr/>
        </p:nvSpPr>
        <p:spPr>
          <a:xfrm>
            <a:off x="11132332" y="4128457"/>
            <a:ext cx="32861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Aue</a:t>
            </a:r>
            <a:endParaRPr lang="de-DE" sz="16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46CF68C-EB8A-294F-BAA6-92434D8DF56D}"/>
              </a:ext>
            </a:extLst>
          </p:cNvPr>
          <p:cNvSpPr txBox="1"/>
          <p:nvPr/>
        </p:nvSpPr>
        <p:spPr>
          <a:xfrm>
            <a:off x="9508122" y="4425859"/>
            <a:ext cx="97398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Brachfläche</a:t>
            </a:r>
            <a:endParaRPr lang="de-DE" sz="16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8E6D7B2-C007-7CD5-4759-C656C49193F3}"/>
              </a:ext>
            </a:extLst>
          </p:cNvPr>
          <p:cNvSpPr txBox="1"/>
          <p:nvPr/>
        </p:nvSpPr>
        <p:spPr>
          <a:xfrm>
            <a:off x="9089152" y="2912233"/>
            <a:ext cx="98943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Kulturfolger</a:t>
            </a:r>
            <a:endParaRPr lang="de-DE" sz="16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EC253B6-4DD7-019D-371F-66A4F21C5049}"/>
              </a:ext>
            </a:extLst>
          </p:cNvPr>
          <p:cNvSpPr txBox="1"/>
          <p:nvPr/>
        </p:nvSpPr>
        <p:spPr>
          <a:xfrm>
            <a:off x="3057191" y="4190664"/>
            <a:ext cx="92801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Mesotroph</a:t>
            </a:r>
            <a:endParaRPr lang="de-DE" sz="16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B4CB6BC-56F2-7BB2-720F-CDCD233A558E}"/>
              </a:ext>
            </a:extLst>
          </p:cNvPr>
          <p:cNvSpPr txBox="1"/>
          <p:nvPr/>
        </p:nvSpPr>
        <p:spPr>
          <a:xfrm>
            <a:off x="596519" y="3623344"/>
            <a:ext cx="79258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Unterlauf</a:t>
            </a:r>
            <a:endParaRPr lang="de-DE" sz="16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3B52104-3BC2-2092-B95E-43CDF3862B88}"/>
              </a:ext>
            </a:extLst>
          </p:cNvPr>
          <p:cNvSpPr txBox="1"/>
          <p:nvPr/>
        </p:nvSpPr>
        <p:spPr>
          <a:xfrm>
            <a:off x="9958271" y="2262642"/>
            <a:ext cx="95943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Stockwerke</a:t>
            </a:r>
            <a:endParaRPr lang="de-DE" sz="1600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B5FBBCC-C88A-4A56-7926-0F8BC8949804}"/>
              </a:ext>
            </a:extLst>
          </p:cNvPr>
          <p:cNvSpPr txBox="1"/>
          <p:nvPr/>
        </p:nvSpPr>
        <p:spPr>
          <a:xfrm>
            <a:off x="2902354" y="5533138"/>
            <a:ext cx="127637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Selbstreinigung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D45C41-96B4-8129-8336-7B0AF7C1AFA2}"/>
              </a:ext>
            </a:extLst>
          </p:cNvPr>
          <p:cNvSpPr txBox="1"/>
          <p:nvPr/>
        </p:nvSpPr>
        <p:spPr>
          <a:xfrm>
            <a:off x="6800505" y="4109765"/>
            <a:ext cx="176067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Urbaner Lebensraum</a:t>
            </a:r>
            <a:endParaRPr 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BB1BAD7-86B4-728B-93C8-624EA5DE2E84}"/>
              </a:ext>
            </a:extLst>
          </p:cNvPr>
          <p:cNvSpPr txBox="1"/>
          <p:nvPr/>
        </p:nvSpPr>
        <p:spPr>
          <a:xfrm>
            <a:off x="6259489" y="1375644"/>
            <a:ext cx="145321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Waldbinnenklima</a:t>
            </a:r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60C080-3AC5-0CE1-4943-53F41B719769}"/>
              </a:ext>
            </a:extLst>
          </p:cNvPr>
          <p:cNvSpPr txBox="1"/>
          <p:nvPr/>
        </p:nvSpPr>
        <p:spPr>
          <a:xfrm>
            <a:off x="9602635" y="3797107"/>
            <a:ext cx="106400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Waldsterben</a:t>
            </a:r>
            <a:endParaRPr lang="de-DE" sz="1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698C51A-1ED6-EE4A-7129-4776ECC87F02}"/>
              </a:ext>
            </a:extLst>
          </p:cNvPr>
          <p:cNvSpPr txBox="1"/>
          <p:nvPr/>
        </p:nvSpPr>
        <p:spPr>
          <a:xfrm>
            <a:off x="1571984" y="2464400"/>
            <a:ext cx="74597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Zeigerart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07E4C1B-1DE0-DFFE-FD3D-1FD3C34FC1FF}"/>
              </a:ext>
            </a:extLst>
          </p:cNvPr>
          <p:cNvSpPr txBox="1"/>
          <p:nvPr/>
        </p:nvSpPr>
        <p:spPr>
          <a:xfrm>
            <a:off x="2077371" y="4668810"/>
            <a:ext cx="104567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Zooplankton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2290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41C41-883B-1329-0342-606F8E4B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einen Blick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10F3CB-D5C8-E5DD-63B7-A03A0BB3D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Mensch und Umwelt - Wortwolke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18CE22-BC1E-FD57-B384-79A1D8013226}"/>
              </a:ext>
            </a:extLst>
          </p:cNvPr>
          <p:cNvSpPr txBox="1"/>
          <p:nvPr/>
        </p:nvSpPr>
        <p:spPr>
          <a:xfrm>
            <a:off x="4672573" y="3183005"/>
            <a:ext cx="2211375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2000" b="1" dirty="0"/>
              <a:t>Mensch und Umwelt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6856C0-D3FC-DB80-60B8-EABFA930165E}"/>
              </a:ext>
            </a:extLst>
          </p:cNvPr>
          <p:cNvSpPr txBox="1"/>
          <p:nvPr/>
        </p:nvSpPr>
        <p:spPr>
          <a:xfrm>
            <a:off x="3110832" y="3529408"/>
            <a:ext cx="224414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Integrierter Pflanzenschutz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8A0F6A-053B-0169-CF03-65EC920E1600}"/>
              </a:ext>
            </a:extLst>
          </p:cNvPr>
          <p:cNvSpPr txBox="1"/>
          <p:nvPr/>
        </p:nvSpPr>
        <p:spPr>
          <a:xfrm>
            <a:off x="596519" y="2629851"/>
            <a:ext cx="116204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Bodenerosion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2D2BE8-DCF3-02A3-FDA4-1A6A741755BE}"/>
              </a:ext>
            </a:extLst>
          </p:cNvPr>
          <p:cNvSpPr txBox="1"/>
          <p:nvPr/>
        </p:nvSpPr>
        <p:spPr>
          <a:xfrm>
            <a:off x="492580" y="4402011"/>
            <a:ext cx="85177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Kipppunkt</a:t>
            </a:r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78D4F8-A08E-CE32-B526-4FC4573DC9DC}"/>
              </a:ext>
            </a:extLst>
          </p:cNvPr>
          <p:cNvSpPr txBox="1"/>
          <p:nvPr/>
        </p:nvSpPr>
        <p:spPr>
          <a:xfrm>
            <a:off x="6592486" y="5316307"/>
            <a:ext cx="124053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Pflanzenschutz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C69A29-976D-12F4-DB29-322AECB2CF13}"/>
              </a:ext>
            </a:extLst>
          </p:cNvPr>
          <p:cNvSpPr txBox="1"/>
          <p:nvPr/>
        </p:nvSpPr>
        <p:spPr>
          <a:xfrm>
            <a:off x="8609750" y="4961884"/>
            <a:ext cx="74860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Düngung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969B39-55B0-AB30-0F6D-D8DD1CBFFAB3}"/>
              </a:ext>
            </a:extLst>
          </p:cNvPr>
          <p:cNvSpPr txBox="1"/>
          <p:nvPr/>
        </p:nvSpPr>
        <p:spPr>
          <a:xfrm>
            <a:off x="10582455" y="3379349"/>
            <a:ext cx="81862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Ökobilanz</a:t>
            </a:r>
            <a:endParaRPr lang="de-DE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E2FE0B-D125-6319-0FFA-A9C0012AE686}"/>
              </a:ext>
            </a:extLst>
          </p:cNvPr>
          <p:cNvSpPr txBox="1"/>
          <p:nvPr/>
        </p:nvSpPr>
        <p:spPr>
          <a:xfrm>
            <a:off x="7512718" y="3243274"/>
            <a:ext cx="184268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Gewässerstrukturgüte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2F39CA-BB1E-7BC5-F911-436117BB3B7D}"/>
              </a:ext>
            </a:extLst>
          </p:cNvPr>
          <p:cNvSpPr txBox="1"/>
          <p:nvPr/>
        </p:nvSpPr>
        <p:spPr>
          <a:xfrm>
            <a:off x="492580" y="1736452"/>
            <a:ext cx="194585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negative Rückkopplung</a:t>
            </a:r>
            <a:endParaRPr lang="de-DE" sz="1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C92E19-ACF4-120D-3A6E-8353E40B5113}"/>
              </a:ext>
            </a:extLst>
          </p:cNvPr>
          <p:cNvSpPr txBox="1"/>
          <p:nvPr/>
        </p:nvSpPr>
        <p:spPr>
          <a:xfrm>
            <a:off x="3502405" y="2688184"/>
            <a:ext cx="147457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 err="1"/>
              <a:t>precision</a:t>
            </a:r>
            <a:r>
              <a:rPr lang="de-DE" dirty="0"/>
              <a:t> Farming</a:t>
            </a:r>
            <a:endParaRPr lang="de-DE" sz="16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DBBA077-940E-EC65-2A7F-664ADD917468}"/>
              </a:ext>
            </a:extLst>
          </p:cNvPr>
          <p:cNvSpPr txBox="1"/>
          <p:nvPr/>
        </p:nvSpPr>
        <p:spPr>
          <a:xfrm>
            <a:off x="3414239" y="2210747"/>
            <a:ext cx="40716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PCBs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52CBB0C-83B1-DF01-3740-06D2994EB0E2}"/>
              </a:ext>
            </a:extLst>
          </p:cNvPr>
          <p:cNvSpPr txBox="1"/>
          <p:nvPr/>
        </p:nvSpPr>
        <p:spPr>
          <a:xfrm>
            <a:off x="1177543" y="2096940"/>
            <a:ext cx="172335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Earth Overshoot Day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9AF857-D7AB-9262-79AA-10623C246709}"/>
              </a:ext>
            </a:extLst>
          </p:cNvPr>
          <p:cNvSpPr txBox="1"/>
          <p:nvPr/>
        </p:nvSpPr>
        <p:spPr>
          <a:xfrm>
            <a:off x="4845449" y="1296344"/>
            <a:ext cx="99386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Klimaschutz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C053D99-8D15-EBAE-9591-3ADE2BB80D7F}"/>
              </a:ext>
            </a:extLst>
          </p:cNvPr>
          <p:cNvSpPr txBox="1"/>
          <p:nvPr/>
        </p:nvSpPr>
        <p:spPr>
          <a:xfrm>
            <a:off x="8434060" y="3745237"/>
            <a:ext cx="1149033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FFH-Richtlinie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8ED72AC-86FA-FAB6-1CD0-E76E5CFCCC18}"/>
              </a:ext>
            </a:extLst>
          </p:cNvPr>
          <p:cNvSpPr txBox="1"/>
          <p:nvPr/>
        </p:nvSpPr>
        <p:spPr>
          <a:xfrm>
            <a:off x="5459867" y="3879763"/>
            <a:ext cx="226485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chemischer Pflanzenschutz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EAF7815-65A9-EAE0-FBCC-9CB07742D356}"/>
              </a:ext>
            </a:extLst>
          </p:cNvPr>
          <p:cNvSpPr txBox="1"/>
          <p:nvPr/>
        </p:nvSpPr>
        <p:spPr>
          <a:xfrm>
            <a:off x="7248128" y="1692532"/>
            <a:ext cx="135299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Korallenbleicher</a:t>
            </a:r>
            <a:endParaRPr lang="de-DE" sz="16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CC8ABE-E136-417C-21CA-0ABA127C33A4}"/>
              </a:ext>
            </a:extLst>
          </p:cNvPr>
          <p:cNvSpPr txBox="1"/>
          <p:nvPr/>
        </p:nvSpPr>
        <p:spPr>
          <a:xfrm>
            <a:off x="2894787" y="1644642"/>
            <a:ext cx="198009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Kulturlandschaftsschutz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C461A45-1E19-AA0F-F650-73DE06ADB02A}"/>
              </a:ext>
            </a:extLst>
          </p:cNvPr>
          <p:cNvSpPr txBox="1"/>
          <p:nvPr/>
        </p:nvSpPr>
        <p:spPr>
          <a:xfrm>
            <a:off x="8633537" y="5411246"/>
            <a:ext cx="128753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Treibhauseffekt</a:t>
            </a:r>
            <a:endParaRPr lang="de-DE" sz="16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F6D0684-F0F5-A21C-55C2-215976FBA925}"/>
              </a:ext>
            </a:extLst>
          </p:cNvPr>
          <p:cNvSpPr txBox="1"/>
          <p:nvPr/>
        </p:nvSpPr>
        <p:spPr>
          <a:xfrm>
            <a:off x="1418648" y="4003914"/>
            <a:ext cx="124091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Ozonbelastung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A44A43E-03AD-CBF0-6E94-814D28099AE0}"/>
              </a:ext>
            </a:extLst>
          </p:cNvPr>
          <p:cNvSpPr txBox="1"/>
          <p:nvPr/>
        </p:nvSpPr>
        <p:spPr>
          <a:xfrm>
            <a:off x="6324077" y="2624424"/>
            <a:ext cx="186499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p</a:t>
            </a:r>
            <a:r>
              <a:rPr lang="de-DE" sz="1600" dirty="0"/>
              <a:t>ositive Rückkopplung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01D0706-5218-5DA0-CA80-96E7ED68F352}"/>
              </a:ext>
            </a:extLst>
          </p:cNvPr>
          <p:cNvSpPr txBox="1"/>
          <p:nvPr/>
        </p:nvSpPr>
        <p:spPr>
          <a:xfrm>
            <a:off x="1378560" y="4940161"/>
            <a:ext cx="1041632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Biodiversität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63754AB-2E67-BDA4-0D50-2CDD4DCD4BC4}"/>
              </a:ext>
            </a:extLst>
          </p:cNvPr>
          <p:cNvSpPr txBox="1"/>
          <p:nvPr/>
        </p:nvSpPr>
        <p:spPr>
          <a:xfrm>
            <a:off x="5638699" y="4397359"/>
            <a:ext cx="953594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Ressourcen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EFFE60B-BF3E-2A7B-FB98-5C55312A6736}"/>
              </a:ext>
            </a:extLst>
          </p:cNvPr>
          <p:cNvSpPr txBox="1"/>
          <p:nvPr/>
        </p:nvSpPr>
        <p:spPr>
          <a:xfrm>
            <a:off x="1004708" y="1340768"/>
            <a:ext cx="260783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anthropogener Treibhauseffekt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5F334DB-E556-2621-71E2-EBF4017843F6}"/>
              </a:ext>
            </a:extLst>
          </p:cNvPr>
          <p:cNvSpPr txBox="1"/>
          <p:nvPr/>
        </p:nvSpPr>
        <p:spPr>
          <a:xfrm>
            <a:off x="9839878" y="4751278"/>
            <a:ext cx="197772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UN-Nachhaltigkeitsziele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80CB46C-E9A7-4625-D4D3-47F4669B7B55}"/>
              </a:ext>
            </a:extLst>
          </p:cNvPr>
          <p:cNvSpPr txBox="1"/>
          <p:nvPr/>
        </p:nvSpPr>
        <p:spPr>
          <a:xfrm>
            <a:off x="7272079" y="4676819"/>
            <a:ext cx="99969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Artenschutz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D846D92-BED8-0F58-D835-FD26F425A251}"/>
              </a:ext>
            </a:extLst>
          </p:cNvPr>
          <p:cNvSpPr txBox="1"/>
          <p:nvPr/>
        </p:nvSpPr>
        <p:spPr>
          <a:xfrm>
            <a:off x="9683783" y="2764763"/>
            <a:ext cx="1666931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Quellen und Senken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DBC9A1-3F2A-93BC-2B04-1E5665389E77}"/>
              </a:ext>
            </a:extLst>
          </p:cNvPr>
          <p:cNvSpPr txBox="1"/>
          <p:nvPr/>
        </p:nvSpPr>
        <p:spPr>
          <a:xfrm>
            <a:off x="3988294" y="4913361"/>
            <a:ext cx="155478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Kreislaufwirtschaft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0CD6605-EE4C-3A2A-9EE3-D2D0546A65A5}"/>
              </a:ext>
            </a:extLst>
          </p:cNvPr>
          <p:cNvSpPr txBox="1"/>
          <p:nvPr/>
        </p:nvSpPr>
        <p:spPr>
          <a:xfrm>
            <a:off x="1849158" y="3045433"/>
            <a:ext cx="119224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Biomonitoring</a:t>
            </a:r>
            <a:endParaRPr lang="de-DE" sz="16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87E639B-742A-7D82-631D-8DD707CFE974}"/>
              </a:ext>
            </a:extLst>
          </p:cNvPr>
          <p:cNvSpPr txBox="1"/>
          <p:nvPr/>
        </p:nvSpPr>
        <p:spPr>
          <a:xfrm>
            <a:off x="8527019" y="1270390"/>
            <a:ext cx="2301720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biologischer Pflanzenschutz</a:t>
            </a:r>
            <a:endParaRPr lang="de-DE" sz="16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62CDB661-703C-CFBA-88C8-9AA9CB30775C}"/>
              </a:ext>
            </a:extLst>
          </p:cNvPr>
          <p:cNvSpPr txBox="1"/>
          <p:nvPr/>
        </p:nvSpPr>
        <p:spPr>
          <a:xfrm>
            <a:off x="518944" y="5655031"/>
            <a:ext cx="77835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Ozonloch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685102A-BBDA-8CA1-BD47-A9C890CDD74F}"/>
              </a:ext>
            </a:extLst>
          </p:cNvPr>
          <p:cNvSpPr txBox="1"/>
          <p:nvPr/>
        </p:nvSpPr>
        <p:spPr>
          <a:xfrm>
            <a:off x="4716093" y="1940535"/>
            <a:ext cx="2275667" cy="243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Demografischer Übergang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4FE3FAB-F674-EEF4-D707-03E8F18DD5CE}"/>
              </a:ext>
            </a:extLst>
          </p:cNvPr>
          <p:cNvSpPr txBox="1"/>
          <p:nvPr/>
        </p:nvSpPr>
        <p:spPr>
          <a:xfrm>
            <a:off x="9561181" y="4070515"/>
            <a:ext cx="2042547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erneuerbare Ressourcen</a:t>
            </a:r>
            <a:endParaRPr lang="de-DE" sz="16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46CF68C-EB8A-294F-BAA6-92434D8DF56D}"/>
              </a:ext>
            </a:extLst>
          </p:cNvPr>
          <p:cNvSpPr txBox="1"/>
          <p:nvPr/>
        </p:nvSpPr>
        <p:spPr>
          <a:xfrm>
            <a:off x="8789627" y="4214708"/>
            <a:ext cx="32149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BPA</a:t>
            </a:r>
            <a:endParaRPr lang="de-DE" sz="16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8E6D7B2-C007-7CD5-4759-C656C49193F3}"/>
              </a:ext>
            </a:extLst>
          </p:cNvPr>
          <p:cNvSpPr txBox="1"/>
          <p:nvPr/>
        </p:nvSpPr>
        <p:spPr>
          <a:xfrm>
            <a:off x="8706889" y="2385920"/>
            <a:ext cx="108221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Biotopschutz</a:t>
            </a:r>
            <a:endParaRPr lang="de-DE" sz="16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EC253B6-4DD7-019D-371F-66A4F21C5049}"/>
              </a:ext>
            </a:extLst>
          </p:cNvPr>
          <p:cNvSpPr txBox="1"/>
          <p:nvPr/>
        </p:nvSpPr>
        <p:spPr>
          <a:xfrm>
            <a:off x="3057191" y="4190664"/>
            <a:ext cx="1372748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Mineraldüngung</a:t>
            </a:r>
            <a:endParaRPr lang="de-DE" sz="16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B4CB6BC-56F2-7BB2-720F-CDCD233A558E}"/>
              </a:ext>
            </a:extLst>
          </p:cNvPr>
          <p:cNvSpPr txBox="1"/>
          <p:nvPr/>
        </p:nvSpPr>
        <p:spPr>
          <a:xfrm>
            <a:off x="596519" y="3455322"/>
            <a:ext cx="2080185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dirty="0"/>
              <a:t>ökologischer Fußabdruck</a:t>
            </a:r>
            <a:endParaRPr lang="de-DE" sz="16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3B52104-3BC2-2092-B95E-43CDF3862B88}"/>
              </a:ext>
            </a:extLst>
          </p:cNvPr>
          <p:cNvSpPr txBox="1"/>
          <p:nvPr/>
        </p:nvSpPr>
        <p:spPr>
          <a:xfrm>
            <a:off x="9508122" y="1930315"/>
            <a:ext cx="2069349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nachhaltige Entwicklung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B5FBBCC-C88A-4A56-7926-0F8BC8949804}"/>
              </a:ext>
            </a:extLst>
          </p:cNvPr>
          <p:cNvSpPr txBox="1"/>
          <p:nvPr/>
        </p:nvSpPr>
        <p:spPr>
          <a:xfrm>
            <a:off x="2902354" y="5533138"/>
            <a:ext cx="1726306" cy="2437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9000"/>
              </a:lnSpc>
            </a:pPr>
            <a:r>
              <a:rPr lang="de-DE" sz="1600" dirty="0"/>
              <a:t>Klimaveränderungen</a:t>
            </a:r>
          </a:p>
        </p:txBody>
      </p:sp>
    </p:spTree>
    <p:extLst>
      <p:ext uri="{BB962C8B-B14F-4D97-AF65-F5344CB8AC3E}">
        <p14:creationId xmlns:p14="http://schemas.microsoft.com/office/powerpoint/2010/main" val="1621755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EITE" val="191,4697"/>
  <p:tag name="HOEHE" val="59,84555"/>
  <p:tag name="EASYCOUNT" val=";83.;84.;85.;86.;75.;71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lt;name1&gt;Fragezeichen&lt;/name1&gt;&lt;name2&gt;Question Mark&lt;/name2&gt;&lt;category1&gt;Elemente (Symbole)&lt;/category1&gt;&lt;category2&gt;Elements (Symbols)&lt;/category2&gt;&lt;tags1&gt;Frage&lt;/tags1&gt;&lt;tags2&gt;&lt;/tags2&gt;&lt;lineBreak&gt;false&lt;/lineBreak&gt;&lt;forceSquarePreview&gt;false&lt;/forceSquarePreview&gt;&lt;fileName&gt;easySymbol_A7&lt;/fileName&gt;&lt;/shapeElem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71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EITE" val="191,4697"/>
  <p:tag name="HOEHE" val="59,84555"/>
  <p:tag name="EASYCOUNT" val=";83.;84.;85.;86.;75.;71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71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EITE" val="191,4697"/>
  <p:tag name="HOEHE" val="59,84555"/>
  <p:tag name="EASYCOUNT" val=";83.;84.;85.;86.;75.;71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71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EITE" val="191,4697"/>
  <p:tag name="HOEHE" val="59,84555"/>
  <p:tag name="EASYCOUNT" val=";83.;84.;85.;86.;75.;71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71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496."/>
</p:tagLst>
</file>

<file path=ppt/theme/theme1.xml><?xml version="1.0" encoding="utf-8"?>
<a:theme xmlns:a="http://schemas.openxmlformats.org/drawingml/2006/main" name="Cornelsen_2023">
  <a:themeElements>
    <a:clrScheme name="COR_20190317">
      <a:dk1>
        <a:sysClr val="windowText" lastClr="000000"/>
      </a:dk1>
      <a:lt1>
        <a:sysClr val="window" lastClr="FFFFFF"/>
      </a:lt1>
      <a:dk2>
        <a:srgbClr val="EBEAE9"/>
      </a:dk2>
      <a:lt2>
        <a:srgbClr val="DE2922"/>
      </a:lt2>
      <a:accent1>
        <a:srgbClr val="C7C5C5"/>
      </a:accent1>
      <a:accent2>
        <a:srgbClr val="00A3BC"/>
      </a:accent2>
      <a:accent3>
        <a:srgbClr val="7DCDE7"/>
      </a:accent3>
      <a:accent4>
        <a:srgbClr val="75B836"/>
      </a:accent4>
      <a:accent5>
        <a:srgbClr val="BCCF00"/>
      </a:accent5>
      <a:accent6>
        <a:srgbClr val="FFCC00"/>
      </a:accent6>
      <a:hlink>
        <a:srgbClr val="DE2922"/>
      </a:hlink>
      <a:folHlink>
        <a:srgbClr val="DE2922"/>
      </a:folHlink>
    </a:clrScheme>
    <a:fontScheme name="Cornelsen_2019020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2"/>
              </a:solidFill>
              <a:prstDash val="solid"/>
              <a:miter lim="800000"/>
            </a14:hiddenLine>
          </a:ext>
        </a:extLst>
      </a:spPr>
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9000"/>
          </a:lnSpc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 cmpd="sng">
          <a:solidFill>
            <a:srgbClr val="C7C5C5"/>
          </a:solidFill>
          <a:prstDash val="solid"/>
        </a:ln>
        <a:effectLst/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99000"/>
          </a:lnSpc>
          <a:defRPr sz="1600" dirty="0" smtClean="0"/>
        </a:defPPr>
      </a:lstStyle>
    </a:txDef>
  </a:objectDefaults>
  <a:extraClrSchemeLst/>
  <a:custClrLst>
    <a:custClr name="Platin dunkel">
      <a:srgbClr val="9F9E9E"/>
    </a:custClr>
    <a:custClr name="Sand dunkel">
      <a:srgbClr val="CABDB1"/>
    </a:custClr>
    <a:custClr name="Orange dunkel">
      <a:srgbClr val="F7A600"/>
    </a:custClr>
    <a:custClr name="Sonne dunkel">
      <a:srgbClr val="FFCC00"/>
    </a:custClr>
    <a:custClr name="Gras dunkel">
      <a:srgbClr val="75B836"/>
    </a:custClr>
    <a:custClr name="Himmel dunkel">
      <a:srgbClr val="00A3B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latin mittel">
      <a:srgbClr val="C7C5C5"/>
    </a:custClr>
    <a:custClr name="Sand mittel">
      <a:srgbClr val="E1D3C9"/>
    </a:custClr>
    <a:custClr name="Orange mittel">
      <a:srgbClr val="FAB400"/>
    </a:custClr>
    <a:custClr name="Sonne mittel">
      <a:srgbClr val="FFDB30"/>
    </a:custClr>
    <a:custClr name="Gras mittel">
      <a:srgbClr val="BCCF00"/>
    </a:custClr>
    <a:custClr name="Himmel mittel">
      <a:srgbClr val="7DCDE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latin hell">
      <a:srgbClr val="EBEAE9"/>
    </a:custClr>
    <a:custClr name="Sand hell">
      <a:srgbClr val="F6EEE8"/>
    </a:custClr>
    <a:custClr name="Orange hell">
      <a:srgbClr val="FFE3A6"/>
    </a:custClr>
    <a:custClr name="Sonne hell">
      <a:srgbClr val="FFF0CD"/>
    </a:custClr>
    <a:custClr name="Gras hell">
      <a:srgbClr val="E6EFD1"/>
    </a:custClr>
    <a:custClr name="Himmel hell">
      <a:srgbClr val="DCEFE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COR_PPT_Master" id="{E460C85F-FEA8-4741-96A8-9EE88BEAA919}" vid="{88B14D20-179C-8C4E-9D76-4FF23EC7F7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3F1123C9A6B84F8A2670B5FF4EEF55" ma:contentTypeVersion="13" ma:contentTypeDescription="Ein neues Dokument erstellen." ma:contentTypeScope="" ma:versionID="314b6e0ac207e06b7aa66085fe740595">
  <xsd:schema xmlns:xsd="http://www.w3.org/2001/XMLSchema" xmlns:xs="http://www.w3.org/2001/XMLSchema" xmlns:p="http://schemas.microsoft.com/office/2006/metadata/properties" xmlns:ns2="0173703d-923b-4667-b22b-4e6e36c6857a" xmlns:ns3="23809df8-79f2-44b8-82ac-2ae9f6ac0c73" targetNamespace="http://schemas.microsoft.com/office/2006/metadata/properties" ma:root="true" ma:fieldsID="031596b2aa5e9f4ed6042cbd1f7bd68a" ns2:_="" ns3:_="">
    <xsd:import namespace="0173703d-923b-4667-b22b-4e6e36c6857a"/>
    <xsd:import namespace="23809df8-79f2-44b8-82ac-2ae9f6ac0c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Datum" minOccurs="0"/>
                <xsd:element ref="ns2:Pers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3703d-923b-4667-b22b-4e6e36c685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Datum" ma:index="18" nillable="true" ma:displayName="Datum" ma:format="DateOnly" ma:internalName="Datum">
      <xsd:simpleType>
        <xsd:restriction base="dms:DateTime"/>
      </xsd:simpleType>
    </xsd:element>
    <xsd:element name="Person" ma:index="19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09df8-79f2-44b8-82ac-2ae9f6ac0c7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son xmlns="0173703d-923b-4667-b22b-4e6e36c6857a">
      <UserInfo>
        <DisplayName/>
        <AccountId xsi:nil="true"/>
        <AccountType/>
      </UserInfo>
    </Person>
    <Datum xmlns="0173703d-923b-4667-b22b-4e6e36c6857a" xsi:nil="true"/>
  </documentManagement>
</p:properties>
</file>

<file path=customXml/itemProps1.xml><?xml version="1.0" encoding="utf-8"?>
<ds:datastoreItem xmlns:ds="http://schemas.openxmlformats.org/officeDocument/2006/customXml" ds:itemID="{907D09CD-3CDF-444E-B6C1-0EF4835AD6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849E0C-2676-4700-8EAB-F76512CC2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3703d-923b-4667-b22b-4e6e36c6857a"/>
    <ds:schemaRef ds:uri="23809df8-79f2-44b8-82ac-2ae9f6ac0c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D9BE3E-8774-47B0-AD26-E5B775FE93E6}">
  <ds:schemaRefs>
    <ds:schemaRef ds:uri="http://schemas.microsoft.com/office/2006/metadata/properties"/>
    <ds:schemaRef ds:uri="http://schemas.microsoft.com/office/infopath/2007/PartnerControls"/>
    <ds:schemaRef ds:uri="0173703d-923b-4667-b22b-4e6e36c6857a"/>
  </ds:schemaRefs>
</ds:datastoreItem>
</file>

<file path=docMetadata/LabelInfo.xml><?xml version="1.0" encoding="utf-8"?>
<clbl:labelList xmlns:clbl="http://schemas.microsoft.com/office/2020/mipLabelMetadata">
  <clbl:label id="{dd07f31a-8169-4acd-a50c-37d776550655}" enabled="1" method="Standard" siteId="{0be0d70f-f404-4497-9fa7-3a7b7c98630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COR_PPT_Master</Template>
  <TotalTime>0</TotalTime>
  <Words>420</Words>
  <Application>Microsoft Office PowerPoint</Application>
  <PresentationFormat>Breitbild</PresentationFormat>
  <Paragraphs>254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TheSans L Math SemiLight</vt:lpstr>
      <vt:lpstr>Cornelsen_2023</vt:lpstr>
      <vt:lpstr>Auf einen Blick</vt:lpstr>
      <vt:lpstr>Auf einen Blick</vt:lpstr>
      <vt:lpstr>Auf einen Blick</vt:lpstr>
      <vt:lpstr>Auf einen Blick</vt:lpstr>
      <vt:lpstr>Auf einen Blick</vt:lpstr>
      <vt:lpstr>Auf einen 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Noß, Dr. Ilka</dc:creator>
  <cp:lastModifiedBy>Noß, Dr. Ilka</cp:lastModifiedBy>
  <cp:revision>1</cp:revision>
  <dcterms:created xsi:type="dcterms:W3CDTF">2024-07-01T07:27:17Z</dcterms:created>
  <dcterms:modified xsi:type="dcterms:W3CDTF">2024-07-01T09:39:11Z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0x010100FA3F1123C9A6B84F8A2670B5FF4EEF55</vt:lpwstr>
  </property>
</Properties>
</file>